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9" r:id="rId1"/>
  </p:sldMasterIdLst>
  <p:sldIdLst>
    <p:sldId id="256" r:id="rId2"/>
    <p:sldId id="257" r:id="rId3"/>
    <p:sldId id="259" r:id="rId4"/>
    <p:sldId id="265" r:id="rId5"/>
    <p:sldId id="269" r:id="rId6"/>
    <p:sldId id="261" r:id="rId7"/>
    <p:sldId id="264" r:id="rId8"/>
    <p:sldId id="258" r:id="rId9"/>
    <p:sldId id="266" r:id="rId10"/>
    <p:sldId id="267" r:id="rId11"/>
    <p:sldId id="270" r:id="rId12"/>
    <p:sldId id="271" r:id="rId13"/>
    <p:sldId id="272" r:id="rId14"/>
    <p:sldId id="260" r:id="rId15"/>
    <p:sldId id="262" r:id="rId16"/>
    <p:sldId id="263" r:id="rId17"/>
    <p:sldId id="273" r:id="rId18"/>
    <p:sldId id="274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0BFE175-57B4-4D56-93CA-8D6FE551F5C1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7DF0F983-673C-462E-ADDF-B9DABE068083}">
      <dgm:prSet/>
      <dgm:spPr/>
      <dgm:t>
        <a:bodyPr/>
        <a:lstStyle/>
        <a:p>
          <a:r>
            <a:rPr lang="en-US"/>
            <a:t>Team Name: Hack Street Boys</a:t>
          </a:r>
        </a:p>
      </dgm:t>
    </dgm:pt>
    <dgm:pt modelId="{075D4590-3F9E-46E2-B1DB-B0C4DE6399E9}" type="parTrans" cxnId="{6EA1D1DD-B66E-42F7-9EB7-2D1F1179F448}">
      <dgm:prSet/>
      <dgm:spPr/>
      <dgm:t>
        <a:bodyPr/>
        <a:lstStyle/>
        <a:p>
          <a:endParaRPr lang="en-US"/>
        </a:p>
      </dgm:t>
    </dgm:pt>
    <dgm:pt modelId="{2B49AE6E-DDCF-46EE-8CC2-B384498C7A81}" type="sibTrans" cxnId="{6EA1D1DD-B66E-42F7-9EB7-2D1F1179F448}">
      <dgm:prSet/>
      <dgm:spPr/>
      <dgm:t>
        <a:bodyPr/>
        <a:lstStyle/>
        <a:p>
          <a:endParaRPr lang="en-US"/>
        </a:p>
      </dgm:t>
    </dgm:pt>
    <dgm:pt modelId="{A1326865-91A9-4914-9BD6-8F4654B0E49C}">
      <dgm:prSet/>
      <dgm:spPr/>
      <dgm:t>
        <a:bodyPr/>
        <a:lstStyle/>
        <a:p>
          <a:r>
            <a:rPr lang="en-US"/>
            <a:t>Gireesh Kumar Muppalla</a:t>
          </a:r>
        </a:p>
      </dgm:t>
    </dgm:pt>
    <dgm:pt modelId="{7D1AE101-B21C-4FBF-98C1-6BD7A5926357}" type="parTrans" cxnId="{29305C3C-F47F-4F61-A8B3-F06A08691261}">
      <dgm:prSet/>
      <dgm:spPr/>
      <dgm:t>
        <a:bodyPr/>
        <a:lstStyle/>
        <a:p>
          <a:endParaRPr lang="en-US"/>
        </a:p>
      </dgm:t>
    </dgm:pt>
    <dgm:pt modelId="{5368BD79-F4D9-4B85-A5E2-30BF4EBE02C9}" type="sibTrans" cxnId="{29305C3C-F47F-4F61-A8B3-F06A08691261}">
      <dgm:prSet/>
      <dgm:spPr/>
      <dgm:t>
        <a:bodyPr/>
        <a:lstStyle/>
        <a:p>
          <a:endParaRPr lang="en-US"/>
        </a:p>
      </dgm:t>
    </dgm:pt>
    <dgm:pt modelId="{40789369-A007-4058-8A4A-30169BBD7748}">
      <dgm:prSet/>
      <dgm:spPr/>
      <dgm:t>
        <a:bodyPr/>
        <a:lstStyle/>
        <a:p>
          <a:r>
            <a:rPr lang="en-US"/>
            <a:t>Ajay Kumar Kancharla</a:t>
          </a:r>
        </a:p>
      </dgm:t>
    </dgm:pt>
    <dgm:pt modelId="{A2DE7A65-01BE-4D85-A670-863F14293342}" type="parTrans" cxnId="{0006175B-CD51-4902-BA31-4E63E1B1E5D0}">
      <dgm:prSet/>
      <dgm:spPr/>
      <dgm:t>
        <a:bodyPr/>
        <a:lstStyle/>
        <a:p>
          <a:endParaRPr lang="en-US"/>
        </a:p>
      </dgm:t>
    </dgm:pt>
    <dgm:pt modelId="{44EFCA21-28C7-4243-A831-73862E399F85}" type="sibTrans" cxnId="{0006175B-CD51-4902-BA31-4E63E1B1E5D0}">
      <dgm:prSet/>
      <dgm:spPr/>
      <dgm:t>
        <a:bodyPr/>
        <a:lstStyle/>
        <a:p>
          <a:endParaRPr lang="en-US"/>
        </a:p>
      </dgm:t>
    </dgm:pt>
    <dgm:pt modelId="{519F9A87-D375-40FD-8F9F-4DAFD96474D0}">
      <dgm:prSet/>
      <dgm:spPr/>
      <dgm:t>
        <a:bodyPr/>
        <a:lstStyle/>
        <a:p>
          <a:r>
            <a:rPr lang="en-US"/>
            <a:t>Mohan Reddy Tamma</a:t>
          </a:r>
        </a:p>
      </dgm:t>
    </dgm:pt>
    <dgm:pt modelId="{2EEBD9BA-2DEE-4060-B321-E961677164B2}" type="parTrans" cxnId="{3F16B090-D59F-4B85-9B15-643026F1D635}">
      <dgm:prSet/>
      <dgm:spPr/>
      <dgm:t>
        <a:bodyPr/>
        <a:lstStyle/>
        <a:p>
          <a:endParaRPr lang="en-US"/>
        </a:p>
      </dgm:t>
    </dgm:pt>
    <dgm:pt modelId="{A0AB6AA6-2B08-436C-A899-D01E8BDB5787}" type="sibTrans" cxnId="{3F16B090-D59F-4B85-9B15-643026F1D635}">
      <dgm:prSet/>
      <dgm:spPr/>
      <dgm:t>
        <a:bodyPr/>
        <a:lstStyle/>
        <a:p>
          <a:endParaRPr lang="en-US"/>
        </a:p>
      </dgm:t>
    </dgm:pt>
    <dgm:pt modelId="{CD81AED4-9D93-43C2-AEEC-F483D3981AAA}">
      <dgm:prSet/>
      <dgm:spPr/>
      <dgm:t>
        <a:bodyPr/>
        <a:lstStyle/>
        <a:p>
          <a:r>
            <a:rPr lang="en-US"/>
            <a:t>Vishnumonish Kankanala</a:t>
          </a:r>
        </a:p>
      </dgm:t>
    </dgm:pt>
    <dgm:pt modelId="{98E661F7-5ED1-487F-92BA-47E183ED5301}" type="parTrans" cxnId="{0C415EC5-0D96-451F-A935-D4EC762D4E02}">
      <dgm:prSet/>
      <dgm:spPr/>
      <dgm:t>
        <a:bodyPr/>
        <a:lstStyle/>
        <a:p>
          <a:endParaRPr lang="en-US"/>
        </a:p>
      </dgm:t>
    </dgm:pt>
    <dgm:pt modelId="{1F6ADBE1-4667-4EA5-A285-369B44367284}" type="sibTrans" cxnId="{0C415EC5-0D96-451F-A935-D4EC762D4E02}">
      <dgm:prSet/>
      <dgm:spPr/>
      <dgm:t>
        <a:bodyPr/>
        <a:lstStyle/>
        <a:p>
          <a:endParaRPr lang="en-US"/>
        </a:p>
      </dgm:t>
    </dgm:pt>
    <dgm:pt modelId="{3A42FB3E-F460-4172-91D1-D960764262FA}" type="pres">
      <dgm:prSet presAssocID="{70BFE175-57B4-4D56-93CA-8D6FE551F5C1}" presName="linear" presStyleCnt="0">
        <dgm:presLayoutVars>
          <dgm:animLvl val="lvl"/>
          <dgm:resizeHandles val="exact"/>
        </dgm:presLayoutVars>
      </dgm:prSet>
      <dgm:spPr/>
    </dgm:pt>
    <dgm:pt modelId="{B2242AE1-F0D0-48A0-A463-B9F676FD14F8}" type="pres">
      <dgm:prSet presAssocID="{7DF0F983-673C-462E-ADDF-B9DABE068083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979C5E32-E164-4E62-AD6B-37F060162433}" type="pres">
      <dgm:prSet presAssocID="{7DF0F983-673C-462E-ADDF-B9DABE068083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06A1B701-F4DD-422E-B538-4A8C4CFDEE27}" type="presOf" srcId="{519F9A87-D375-40FD-8F9F-4DAFD96474D0}" destId="{979C5E32-E164-4E62-AD6B-37F060162433}" srcOrd="0" destOrd="2" presId="urn:microsoft.com/office/officeart/2005/8/layout/vList2"/>
    <dgm:cxn modelId="{E9181320-C73B-4082-8E2C-AD26683AB89F}" type="presOf" srcId="{70BFE175-57B4-4D56-93CA-8D6FE551F5C1}" destId="{3A42FB3E-F460-4172-91D1-D960764262FA}" srcOrd="0" destOrd="0" presId="urn:microsoft.com/office/officeart/2005/8/layout/vList2"/>
    <dgm:cxn modelId="{29305C3C-F47F-4F61-A8B3-F06A08691261}" srcId="{7DF0F983-673C-462E-ADDF-B9DABE068083}" destId="{A1326865-91A9-4914-9BD6-8F4654B0E49C}" srcOrd="0" destOrd="0" parTransId="{7D1AE101-B21C-4FBF-98C1-6BD7A5926357}" sibTransId="{5368BD79-F4D9-4B85-A5E2-30BF4EBE02C9}"/>
    <dgm:cxn modelId="{0006175B-CD51-4902-BA31-4E63E1B1E5D0}" srcId="{7DF0F983-673C-462E-ADDF-B9DABE068083}" destId="{40789369-A007-4058-8A4A-30169BBD7748}" srcOrd="1" destOrd="0" parTransId="{A2DE7A65-01BE-4D85-A670-863F14293342}" sibTransId="{44EFCA21-28C7-4243-A831-73862E399F85}"/>
    <dgm:cxn modelId="{DDD8C764-4E2B-4750-9A2C-553D5784D8B6}" type="presOf" srcId="{CD81AED4-9D93-43C2-AEEC-F483D3981AAA}" destId="{979C5E32-E164-4E62-AD6B-37F060162433}" srcOrd="0" destOrd="3" presId="urn:microsoft.com/office/officeart/2005/8/layout/vList2"/>
    <dgm:cxn modelId="{D53D034B-4B7C-4AD6-ABD8-65B9B0B4E4A7}" type="presOf" srcId="{40789369-A007-4058-8A4A-30169BBD7748}" destId="{979C5E32-E164-4E62-AD6B-37F060162433}" srcOrd="0" destOrd="1" presId="urn:microsoft.com/office/officeart/2005/8/layout/vList2"/>
    <dgm:cxn modelId="{3F16B090-D59F-4B85-9B15-643026F1D635}" srcId="{7DF0F983-673C-462E-ADDF-B9DABE068083}" destId="{519F9A87-D375-40FD-8F9F-4DAFD96474D0}" srcOrd="2" destOrd="0" parTransId="{2EEBD9BA-2DEE-4060-B321-E961677164B2}" sibTransId="{A0AB6AA6-2B08-436C-A899-D01E8BDB5787}"/>
    <dgm:cxn modelId="{063027BD-20B1-4E3E-836B-CE616A27730C}" type="presOf" srcId="{A1326865-91A9-4914-9BD6-8F4654B0E49C}" destId="{979C5E32-E164-4E62-AD6B-37F060162433}" srcOrd="0" destOrd="0" presId="urn:microsoft.com/office/officeart/2005/8/layout/vList2"/>
    <dgm:cxn modelId="{0C415EC5-0D96-451F-A935-D4EC762D4E02}" srcId="{7DF0F983-673C-462E-ADDF-B9DABE068083}" destId="{CD81AED4-9D93-43C2-AEEC-F483D3981AAA}" srcOrd="3" destOrd="0" parTransId="{98E661F7-5ED1-487F-92BA-47E183ED5301}" sibTransId="{1F6ADBE1-4667-4EA5-A285-369B44367284}"/>
    <dgm:cxn modelId="{6EA1D1DD-B66E-42F7-9EB7-2D1F1179F448}" srcId="{70BFE175-57B4-4D56-93CA-8D6FE551F5C1}" destId="{7DF0F983-673C-462E-ADDF-B9DABE068083}" srcOrd="0" destOrd="0" parTransId="{075D4590-3F9E-46E2-B1DB-B0C4DE6399E9}" sibTransId="{2B49AE6E-DDCF-46EE-8CC2-B384498C7A81}"/>
    <dgm:cxn modelId="{89581AE4-503A-4101-A615-0EE06D4ED16B}" type="presOf" srcId="{7DF0F983-673C-462E-ADDF-B9DABE068083}" destId="{B2242AE1-F0D0-48A0-A463-B9F676FD14F8}" srcOrd="0" destOrd="0" presId="urn:microsoft.com/office/officeart/2005/8/layout/vList2"/>
    <dgm:cxn modelId="{66A21C47-8A35-4906-804A-4B0D8AC948E3}" type="presParOf" srcId="{3A42FB3E-F460-4172-91D1-D960764262FA}" destId="{B2242AE1-F0D0-48A0-A463-B9F676FD14F8}" srcOrd="0" destOrd="0" presId="urn:microsoft.com/office/officeart/2005/8/layout/vList2"/>
    <dgm:cxn modelId="{8782AD63-2F3A-40E7-A419-418D3C18DB20}" type="presParOf" srcId="{3A42FB3E-F460-4172-91D1-D960764262FA}" destId="{979C5E32-E164-4E62-AD6B-37F060162433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BBA6B76-889F-47E0-ADAA-73056B075C4F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F7853E9A-3DC3-4AF4-A7E8-30C1D612B899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2000" b="1" dirty="0">
              <a:latin typeface="Times New Roman" panose="02020603050405020304" pitchFamily="18" charset="0"/>
              <a:cs typeface="Times New Roman" panose="02020603050405020304" pitchFamily="18" charset="0"/>
            </a:rPr>
            <a:t>State of Art model Used </a:t>
          </a:r>
          <a:r>
            <a:rPr lang="en-US" sz="2000" b="1" dirty="0"/>
            <a:t>: </a:t>
          </a:r>
          <a:r>
            <a:rPr lang="en-US" sz="2000" dirty="0"/>
            <a:t>Mini_Xception</a:t>
          </a:r>
        </a:p>
      </dgm:t>
    </dgm:pt>
    <dgm:pt modelId="{C07BCDA2-B3C2-4A98-9D7A-66BFAFEA1968}" type="parTrans" cxnId="{372E4839-2AAA-449B-AEED-B71CDB0F5E19}">
      <dgm:prSet/>
      <dgm:spPr/>
      <dgm:t>
        <a:bodyPr/>
        <a:lstStyle/>
        <a:p>
          <a:endParaRPr lang="en-US"/>
        </a:p>
      </dgm:t>
    </dgm:pt>
    <dgm:pt modelId="{36EC3FEC-B79E-47FA-B287-D3DB11D14B4B}" type="sibTrans" cxnId="{372E4839-2AAA-449B-AEED-B71CDB0F5E19}">
      <dgm:prSet/>
      <dgm:spPr/>
      <dgm:t>
        <a:bodyPr/>
        <a:lstStyle/>
        <a:p>
          <a:endParaRPr lang="en-US"/>
        </a:p>
      </dgm:t>
    </dgm:pt>
    <dgm:pt modelId="{6143FAFE-0E68-4FED-AF35-CFBF0BB0647E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2000" b="1" dirty="0">
              <a:latin typeface="Times New Roman" panose="02020603050405020304" pitchFamily="18" charset="0"/>
              <a:cs typeface="Times New Roman" panose="02020603050405020304" pitchFamily="18" charset="0"/>
            </a:rPr>
            <a:t>Libraries used</a:t>
          </a:r>
          <a:r>
            <a:rPr lang="en-US" sz="2000" b="1" dirty="0"/>
            <a:t>: </a:t>
          </a:r>
        </a:p>
        <a:p>
          <a:pPr>
            <a:lnSpc>
              <a:spcPct val="100000"/>
            </a:lnSpc>
            <a:defRPr cap="all"/>
          </a:pPr>
          <a:r>
            <a:rPr lang="en-US" sz="2000" dirty="0"/>
            <a:t>Tensorflow, Keras, Sklearn &amp; OpenCV</a:t>
          </a:r>
        </a:p>
      </dgm:t>
    </dgm:pt>
    <dgm:pt modelId="{127410AA-5045-4CB2-AE96-0F06A97FA1FB}" type="parTrans" cxnId="{042B1526-9B20-4C4E-A31B-7D433EE18540}">
      <dgm:prSet/>
      <dgm:spPr/>
      <dgm:t>
        <a:bodyPr/>
        <a:lstStyle/>
        <a:p>
          <a:endParaRPr lang="en-US"/>
        </a:p>
      </dgm:t>
    </dgm:pt>
    <dgm:pt modelId="{AB888429-FCBF-4C3F-AC25-77EAFB67C439}" type="sibTrans" cxnId="{042B1526-9B20-4C4E-A31B-7D433EE18540}">
      <dgm:prSet/>
      <dgm:spPr/>
      <dgm:t>
        <a:bodyPr/>
        <a:lstStyle/>
        <a:p>
          <a:endParaRPr lang="en-US"/>
        </a:p>
      </dgm:t>
    </dgm:pt>
    <dgm:pt modelId="{AF71EBB7-A18C-4457-A61C-486A88AD19D3}" type="pres">
      <dgm:prSet presAssocID="{ABBA6B76-889F-47E0-ADAA-73056B075C4F}" presName="root" presStyleCnt="0">
        <dgm:presLayoutVars>
          <dgm:dir/>
          <dgm:resizeHandles val="exact"/>
        </dgm:presLayoutVars>
      </dgm:prSet>
      <dgm:spPr/>
    </dgm:pt>
    <dgm:pt modelId="{0406768E-6F21-48EB-B265-F7AE152A2AE9}" type="pres">
      <dgm:prSet presAssocID="{F7853E9A-3DC3-4AF4-A7E8-30C1D612B899}" presName="compNode" presStyleCnt="0"/>
      <dgm:spPr/>
    </dgm:pt>
    <dgm:pt modelId="{A122B016-4CCE-48BB-A8C7-677F2B9D9665}" type="pres">
      <dgm:prSet presAssocID="{F7853E9A-3DC3-4AF4-A7E8-30C1D612B899}" presName="iconBgRect" presStyleLbl="bgShp" presStyleIdx="0" presStyleCnt="2"/>
      <dgm:spPr>
        <a:prstGeom prst="round2DiagRect">
          <a:avLst>
            <a:gd name="adj1" fmla="val 29727"/>
            <a:gd name="adj2" fmla="val 0"/>
          </a:avLst>
        </a:prstGeom>
      </dgm:spPr>
    </dgm:pt>
    <dgm:pt modelId="{8A77A025-9A5F-4F28-8E6E-55C8185172CB}" type="pres">
      <dgm:prSet presAssocID="{F7853E9A-3DC3-4AF4-A7E8-30C1D612B899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rtist male outline"/>
        </a:ext>
      </dgm:extLst>
    </dgm:pt>
    <dgm:pt modelId="{1EAF549F-9FE3-4F44-B5D6-2AFC7B8DBD3D}" type="pres">
      <dgm:prSet presAssocID="{F7853E9A-3DC3-4AF4-A7E8-30C1D612B899}" presName="spaceRect" presStyleCnt="0"/>
      <dgm:spPr/>
    </dgm:pt>
    <dgm:pt modelId="{A9D8B1AB-90C2-4EFD-B1A6-F449132CDD8F}" type="pres">
      <dgm:prSet presAssocID="{F7853E9A-3DC3-4AF4-A7E8-30C1D612B899}" presName="textRect" presStyleLbl="revTx" presStyleIdx="0" presStyleCnt="2">
        <dgm:presLayoutVars>
          <dgm:chMax val="1"/>
          <dgm:chPref val="1"/>
        </dgm:presLayoutVars>
      </dgm:prSet>
      <dgm:spPr/>
    </dgm:pt>
    <dgm:pt modelId="{67998823-E94F-4D84-9A7E-1ECE639475B7}" type="pres">
      <dgm:prSet presAssocID="{36EC3FEC-B79E-47FA-B287-D3DB11D14B4B}" presName="sibTrans" presStyleCnt="0"/>
      <dgm:spPr/>
    </dgm:pt>
    <dgm:pt modelId="{FCA3FE9B-DB68-4E6A-B8DD-740D49937C7A}" type="pres">
      <dgm:prSet presAssocID="{6143FAFE-0E68-4FED-AF35-CFBF0BB0647E}" presName="compNode" presStyleCnt="0"/>
      <dgm:spPr/>
    </dgm:pt>
    <dgm:pt modelId="{C4FC4DA4-BA6D-463A-825D-C41B93FF32FF}" type="pres">
      <dgm:prSet presAssocID="{6143FAFE-0E68-4FED-AF35-CFBF0BB0647E}" presName="iconBgRect" presStyleLbl="bgShp" presStyleIdx="1" presStyleCnt="2" custLinFactNeighborY="-615"/>
      <dgm:spPr>
        <a:prstGeom prst="round2DiagRect">
          <a:avLst>
            <a:gd name="adj1" fmla="val 29727"/>
            <a:gd name="adj2" fmla="val 0"/>
          </a:avLst>
        </a:prstGeom>
      </dgm:spPr>
    </dgm:pt>
    <dgm:pt modelId="{E33FFF0A-2213-493B-93C7-F347AF34C19E}" type="pres">
      <dgm:prSet presAssocID="{6143FAFE-0E68-4FED-AF35-CFBF0BB0647E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rget Audience"/>
        </a:ext>
      </dgm:extLst>
    </dgm:pt>
    <dgm:pt modelId="{481315F6-BE6F-4331-A8F1-F0437A6E4461}" type="pres">
      <dgm:prSet presAssocID="{6143FAFE-0E68-4FED-AF35-CFBF0BB0647E}" presName="spaceRect" presStyleCnt="0"/>
      <dgm:spPr/>
    </dgm:pt>
    <dgm:pt modelId="{FF658655-0F8F-4B82-AE68-708D26AD96AE}" type="pres">
      <dgm:prSet presAssocID="{6143FAFE-0E68-4FED-AF35-CFBF0BB0647E}" presName="textRect" presStyleLbl="revTx" presStyleIdx="1" presStyleCnt="2" custScaleX="163849" custLinFactNeighborX="1411" custLinFactNeighborY="-12087">
        <dgm:presLayoutVars>
          <dgm:chMax val="1"/>
          <dgm:chPref val="1"/>
        </dgm:presLayoutVars>
      </dgm:prSet>
      <dgm:spPr/>
    </dgm:pt>
  </dgm:ptLst>
  <dgm:cxnLst>
    <dgm:cxn modelId="{042B1526-9B20-4C4E-A31B-7D433EE18540}" srcId="{ABBA6B76-889F-47E0-ADAA-73056B075C4F}" destId="{6143FAFE-0E68-4FED-AF35-CFBF0BB0647E}" srcOrd="1" destOrd="0" parTransId="{127410AA-5045-4CB2-AE96-0F06A97FA1FB}" sibTransId="{AB888429-FCBF-4C3F-AC25-77EAFB67C439}"/>
    <dgm:cxn modelId="{372E4839-2AAA-449B-AEED-B71CDB0F5E19}" srcId="{ABBA6B76-889F-47E0-ADAA-73056B075C4F}" destId="{F7853E9A-3DC3-4AF4-A7E8-30C1D612B899}" srcOrd="0" destOrd="0" parTransId="{C07BCDA2-B3C2-4A98-9D7A-66BFAFEA1968}" sibTransId="{36EC3FEC-B79E-47FA-B287-D3DB11D14B4B}"/>
    <dgm:cxn modelId="{59925FBF-7ED4-470C-9489-288E29229205}" type="presOf" srcId="{ABBA6B76-889F-47E0-ADAA-73056B075C4F}" destId="{AF71EBB7-A18C-4457-A61C-486A88AD19D3}" srcOrd="0" destOrd="0" presId="urn:microsoft.com/office/officeart/2018/5/layout/IconLeafLabelList"/>
    <dgm:cxn modelId="{5BE954DC-2E1F-464B-BAE0-6FDED5525975}" type="presOf" srcId="{6143FAFE-0E68-4FED-AF35-CFBF0BB0647E}" destId="{FF658655-0F8F-4B82-AE68-708D26AD96AE}" srcOrd="0" destOrd="0" presId="urn:microsoft.com/office/officeart/2018/5/layout/IconLeafLabelList"/>
    <dgm:cxn modelId="{1F44F0FF-8544-4A24-9506-18146E8C3652}" type="presOf" srcId="{F7853E9A-3DC3-4AF4-A7E8-30C1D612B899}" destId="{A9D8B1AB-90C2-4EFD-B1A6-F449132CDD8F}" srcOrd="0" destOrd="0" presId="urn:microsoft.com/office/officeart/2018/5/layout/IconLeafLabelList"/>
    <dgm:cxn modelId="{7FFB2C20-FAE3-4F7D-984A-F0273DEAFEDA}" type="presParOf" srcId="{AF71EBB7-A18C-4457-A61C-486A88AD19D3}" destId="{0406768E-6F21-48EB-B265-F7AE152A2AE9}" srcOrd="0" destOrd="0" presId="urn:microsoft.com/office/officeart/2018/5/layout/IconLeafLabelList"/>
    <dgm:cxn modelId="{D7A370A5-1EDB-4EC9-97DC-55ED3BF0BF9A}" type="presParOf" srcId="{0406768E-6F21-48EB-B265-F7AE152A2AE9}" destId="{A122B016-4CCE-48BB-A8C7-677F2B9D9665}" srcOrd="0" destOrd="0" presId="urn:microsoft.com/office/officeart/2018/5/layout/IconLeafLabelList"/>
    <dgm:cxn modelId="{5C8757E4-AABE-4F61-AC2D-3EED196DB9DC}" type="presParOf" srcId="{0406768E-6F21-48EB-B265-F7AE152A2AE9}" destId="{8A77A025-9A5F-4F28-8E6E-55C8185172CB}" srcOrd="1" destOrd="0" presId="urn:microsoft.com/office/officeart/2018/5/layout/IconLeafLabelList"/>
    <dgm:cxn modelId="{4439F6E3-38E9-4680-A1C9-716B8CC53BD7}" type="presParOf" srcId="{0406768E-6F21-48EB-B265-F7AE152A2AE9}" destId="{1EAF549F-9FE3-4F44-B5D6-2AFC7B8DBD3D}" srcOrd="2" destOrd="0" presId="urn:microsoft.com/office/officeart/2018/5/layout/IconLeafLabelList"/>
    <dgm:cxn modelId="{F6B4729C-16AA-4761-BD06-430B8DCE6016}" type="presParOf" srcId="{0406768E-6F21-48EB-B265-F7AE152A2AE9}" destId="{A9D8B1AB-90C2-4EFD-B1A6-F449132CDD8F}" srcOrd="3" destOrd="0" presId="urn:microsoft.com/office/officeart/2018/5/layout/IconLeafLabelList"/>
    <dgm:cxn modelId="{37B8116B-A2B4-4F9D-8997-79B341C2FFCC}" type="presParOf" srcId="{AF71EBB7-A18C-4457-A61C-486A88AD19D3}" destId="{67998823-E94F-4D84-9A7E-1ECE639475B7}" srcOrd="1" destOrd="0" presId="urn:microsoft.com/office/officeart/2018/5/layout/IconLeafLabelList"/>
    <dgm:cxn modelId="{9309D62A-E3FF-4639-AC75-D1C209115FD2}" type="presParOf" srcId="{AF71EBB7-A18C-4457-A61C-486A88AD19D3}" destId="{FCA3FE9B-DB68-4E6A-B8DD-740D49937C7A}" srcOrd="2" destOrd="0" presId="urn:microsoft.com/office/officeart/2018/5/layout/IconLeafLabelList"/>
    <dgm:cxn modelId="{4D3E8546-576A-4D98-8ED8-4ECF494591E8}" type="presParOf" srcId="{FCA3FE9B-DB68-4E6A-B8DD-740D49937C7A}" destId="{C4FC4DA4-BA6D-463A-825D-C41B93FF32FF}" srcOrd="0" destOrd="0" presId="urn:microsoft.com/office/officeart/2018/5/layout/IconLeafLabelList"/>
    <dgm:cxn modelId="{06DF357A-A9A1-4378-AE6C-463AFB5A7EEB}" type="presParOf" srcId="{FCA3FE9B-DB68-4E6A-B8DD-740D49937C7A}" destId="{E33FFF0A-2213-493B-93C7-F347AF34C19E}" srcOrd="1" destOrd="0" presId="urn:microsoft.com/office/officeart/2018/5/layout/IconLeafLabelList"/>
    <dgm:cxn modelId="{92D744B6-B317-43AE-AA45-D09C0E487D46}" type="presParOf" srcId="{FCA3FE9B-DB68-4E6A-B8DD-740D49937C7A}" destId="{481315F6-BE6F-4331-A8F1-F0437A6E4461}" srcOrd="2" destOrd="0" presId="urn:microsoft.com/office/officeart/2018/5/layout/IconLeafLabelList"/>
    <dgm:cxn modelId="{7775E5F3-8E3A-4F9C-9AE2-877EB2B2D4EB}" type="presParOf" srcId="{FCA3FE9B-DB68-4E6A-B8DD-740D49937C7A}" destId="{FF658655-0F8F-4B82-AE68-708D26AD96AE}" srcOrd="3" destOrd="0" presId="urn:microsoft.com/office/officeart/2018/5/layout/IconLeafLabelList"/>
  </dgm:cxnLst>
  <dgm:bg>
    <a:noFill/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1E5DB0B-F31E-4985-BA9C-1FC8CCAF74A0}" type="doc">
      <dgm:prSet loTypeId="urn:microsoft.com/office/officeart/2005/8/layout/hierarchy1" loCatId="hierarchy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095CACA4-D033-4A12-A930-0997DCFBCB62}">
      <dgm:prSet custT="1"/>
      <dgm:spPr/>
      <dgm:t>
        <a:bodyPr/>
        <a:lstStyle/>
        <a:p>
          <a:r>
            <a:rPr lang="en-US" sz="1800" dirty="0">
              <a:latin typeface="Times New Roman" panose="02020603050405020304" pitchFamily="18" charset="0"/>
              <a:cs typeface="Times New Roman" panose="02020603050405020304" pitchFamily="18" charset="0"/>
            </a:rPr>
            <a:t>Technical Implementation</a:t>
          </a:r>
          <a:endParaRPr lang="en-US" sz="1700" dirty="0"/>
        </a:p>
      </dgm:t>
    </dgm:pt>
    <dgm:pt modelId="{C69448CD-B08C-4D2D-A7AA-93097FBD92D0}" type="parTrans" cxnId="{1DAEEFC1-B8A2-4BD1-8B25-DD20CDD7569F}">
      <dgm:prSet/>
      <dgm:spPr/>
      <dgm:t>
        <a:bodyPr/>
        <a:lstStyle/>
        <a:p>
          <a:endParaRPr lang="en-US"/>
        </a:p>
      </dgm:t>
    </dgm:pt>
    <dgm:pt modelId="{6B4E0946-7369-46DE-8EE1-B11DD8C85DAA}" type="sibTrans" cxnId="{1DAEEFC1-B8A2-4BD1-8B25-DD20CDD7569F}">
      <dgm:prSet/>
      <dgm:spPr/>
      <dgm:t>
        <a:bodyPr/>
        <a:lstStyle/>
        <a:p>
          <a:endParaRPr lang="en-US"/>
        </a:p>
      </dgm:t>
    </dgm:pt>
    <dgm:pt modelId="{2610B064-5690-4412-9990-13E6926069BA}">
      <dgm:prSet/>
      <dgm:spPr/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Data Load</a:t>
          </a:r>
        </a:p>
      </dgm:t>
    </dgm:pt>
    <dgm:pt modelId="{B2354B8A-0A9F-4621-8E9D-27F6CD952C12}" type="parTrans" cxnId="{822E135E-D7F9-42D2-8AF0-ED96475176C4}">
      <dgm:prSet/>
      <dgm:spPr/>
      <dgm:t>
        <a:bodyPr/>
        <a:lstStyle/>
        <a:p>
          <a:endParaRPr lang="en-US"/>
        </a:p>
      </dgm:t>
    </dgm:pt>
    <dgm:pt modelId="{9B6A3181-8BA4-4D5B-9062-A97F403D9B33}" type="sibTrans" cxnId="{822E135E-D7F9-42D2-8AF0-ED96475176C4}">
      <dgm:prSet/>
      <dgm:spPr/>
      <dgm:t>
        <a:bodyPr/>
        <a:lstStyle/>
        <a:p>
          <a:endParaRPr lang="en-US"/>
        </a:p>
      </dgm:t>
    </dgm:pt>
    <dgm:pt modelId="{FFC3C42E-4BD3-441B-B5C3-1DB493064E7F}">
      <dgm:prSet/>
      <dgm:spPr/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Data Pre-processing</a:t>
          </a:r>
        </a:p>
      </dgm:t>
    </dgm:pt>
    <dgm:pt modelId="{0C46BCC9-1679-4A1B-A0BE-7B34574B9156}" type="parTrans" cxnId="{B8017D10-900A-4F42-9CD0-AAF30B1837BB}">
      <dgm:prSet/>
      <dgm:spPr/>
      <dgm:t>
        <a:bodyPr/>
        <a:lstStyle/>
        <a:p>
          <a:endParaRPr lang="en-US"/>
        </a:p>
      </dgm:t>
    </dgm:pt>
    <dgm:pt modelId="{7317B5E0-062C-4567-B536-3C8A47DD206C}" type="sibTrans" cxnId="{B8017D10-900A-4F42-9CD0-AAF30B1837BB}">
      <dgm:prSet/>
      <dgm:spPr/>
      <dgm:t>
        <a:bodyPr/>
        <a:lstStyle/>
        <a:p>
          <a:endParaRPr lang="en-US"/>
        </a:p>
      </dgm:t>
    </dgm:pt>
    <dgm:pt modelId="{81F65A1B-43A8-4FE1-867C-696AADF53593}">
      <dgm:prSet/>
      <dgm:spPr/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Creating the Mini-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Xception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 Architecture</a:t>
          </a:r>
        </a:p>
      </dgm:t>
    </dgm:pt>
    <dgm:pt modelId="{2FAD6E6A-4237-446D-9EE7-CCA2EDDB0785}" type="parTrans" cxnId="{6408A2A0-41AE-4D89-8DF2-A126DF438891}">
      <dgm:prSet/>
      <dgm:spPr/>
      <dgm:t>
        <a:bodyPr/>
        <a:lstStyle/>
        <a:p>
          <a:endParaRPr lang="en-US"/>
        </a:p>
      </dgm:t>
    </dgm:pt>
    <dgm:pt modelId="{49ADFA26-68F9-4CBB-8179-56CFF1439ED7}" type="sibTrans" cxnId="{6408A2A0-41AE-4D89-8DF2-A126DF438891}">
      <dgm:prSet/>
      <dgm:spPr/>
      <dgm:t>
        <a:bodyPr/>
        <a:lstStyle/>
        <a:p>
          <a:endParaRPr lang="en-US"/>
        </a:p>
      </dgm:t>
    </dgm:pt>
    <dgm:pt modelId="{135345B1-F79B-4F4B-B9DA-D17B8954A3AB}">
      <dgm:prSet/>
      <dgm:spPr/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Training the model</a:t>
          </a:r>
        </a:p>
      </dgm:t>
    </dgm:pt>
    <dgm:pt modelId="{089111B0-EB5B-4049-B323-BF5AC4F9E861}" type="parTrans" cxnId="{F52962D4-E8A7-41B7-9832-981B3FDBD27F}">
      <dgm:prSet/>
      <dgm:spPr/>
      <dgm:t>
        <a:bodyPr/>
        <a:lstStyle/>
        <a:p>
          <a:endParaRPr lang="en-US"/>
        </a:p>
      </dgm:t>
    </dgm:pt>
    <dgm:pt modelId="{7D976BD5-DD7C-41EB-9128-A5978477D304}" type="sibTrans" cxnId="{F52962D4-E8A7-41B7-9832-981B3FDBD27F}">
      <dgm:prSet/>
      <dgm:spPr/>
      <dgm:t>
        <a:bodyPr/>
        <a:lstStyle/>
        <a:p>
          <a:endParaRPr lang="en-US"/>
        </a:p>
      </dgm:t>
    </dgm:pt>
    <dgm:pt modelId="{682A1A81-C0A5-41E5-A17B-DA354ED1F07B}">
      <dgm:prSet/>
      <dgm:spPr/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Performance Evaluation</a:t>
          </a:r>
        </a:p>
      </dgm:t>
    </dgm:pt>
    <dgm:pt modelId="{83FC3FCB-A063-4044-9D4A-55A8C1EAF29C}" type="parTrans" cxnId="{58E7C607-162C-458F-B162-8B8A836F40D8}">
      <dgm:prSet/>
      <dgm:spPr/>
      <dgm:t>
        <a:bodyPr/>
        <a:lstStyle/>
        <a:p>
          <a:endParaRPr lang="en-US"/>
        </a:p>
      </dgm:t>
    </dgm:pt>
    <dgm:pt modelId="{EF9AEA90-89A8-42C9-8786-956E6CBF4ABF}" type="sibTrans" cxnId="{58E7C607-162C-458F-B162-8B8A836F40D8}">
      <dgm:prSet/>
      <dgm:spPr/>
      <dgm:t>
        <a:bodyPr/>
        <a:lstStyle/>
        <a:p>
          <a:endParaRPr lang="en-US"/>
        </a:p>
      </dgm:t>
    </dgm:pt>
    <dgm:pt modelId="{9A654738-542E-474A-A528-F7713B428293}" type="pres">
      <dgm:prSet presAssocID="{41E5DB0B-F31E-4985-BA9C-1FC8CCAF74A0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26D447BA-1ADD-42D4-9013-107CE821EC44}" type="pres">
      <dgm:prSet presAssocID="{095CACA4-D033-4A12-A930-0997DCFBCB62}" presName="hierRoot1" presStyleCnt="0"/>
      <dgm:spPr/>
    </dgm:pt>
    <dgm:pt modelId="{06178C85-1100-4804-A3EA-9ED82BCCB188}" type="pres">
      <dgm:prSet presAssocID="{095CACA4-D033-4A12-A930-0997DCFBCB62}" presName="composite" presStyleCnt="0"/>
      <dgm:spPr/>
    </dgm:pt>
    <dgm:pt modelId="{217D0586-E2EC-42A7-B814-F1B20FE5289B}" type="pres">
      <dgm:prSet presAssocID="{095CACA4-D033-4A12-A930-0997DCFBCB62}" presName="background" presStyleLbl="node0" presStyleIdx="0" presStyleCnt="1"/>
      <dgm:spPr/>
    </dgm:pt>
    <dgm:pt modelId="{083DA372-AD74-41EE-93D7-FDEA0C2A4378}" type="pres">
      <dgm:prSet presAssocID="{095CACA4-D033-4A12-A930-0997DCFBCB62}" presName="text" presStyleLbl="fgAcc0" presStyleIdx="0" presStyleCnt="1" custLinFactNeighborX="1565" custLinFactNeighborY="-656">
        <dgm:presLayoutVars>
          <dgm:chPref val="3"/>
        </dgm:presLayoutVars>
      </dgm:prSet>
      <dgm:spPr/>
    </dgm:pt>
    <dgm:pt modelId="{AD53E74F-621D-4E68-A0B2-FCD2B5CD1805}" type="pres">
      <dgm:prSet presAssocID="{095CACA4-D033-4A12-A930-0997DCFBCB62}" presName="hierChild2" presStyleCnt="0"/>
      <dgm:spPr/>
    </dgm:pt>
    <dgm:pt modelId="{8A63C62B-8C8D-4E11-BEA5-E3FD889A96A1}" type="pres">
      <dgm:prSet presAssocID="{B2354B8A-0A9F-4621-8E9D-27F6CD952C12}" presName="Name10" presStyleLbl="parChTrans1D2" presStyleIdx="0" presStyleCnt="5"/>
      <dgm:spPr/>
    </dgm:pt>
    <dgm:pt modelId="{AC4E9776-4BDA-4872-A97B-EA9B775973E1}" type="pres">
      <dgm:prSet presAssocID="{2610B064-5690-4412-9990-13E6926069BA}" presName="hierRoot2" presStyleCnt="0"/>
      <dgm:spPr/>
    </dgm:pt>
    <dgm:pt modelId="{7C6D6949-C6A8-4E48-9BC7-85A0AF3D3E72}" type="pres">
      <dgm:prSet presAssocID="{2610B064-5690-4412-9990-13E6926069BA}" presName="composite2" presStyleCnt="0"/>
      <dgm:spPr/>
    </dgm:pt>
    <dgm:pt modelId="{F6F4FA19-BB52-4A35-8E63-49E44EEB6D6C}" type="pres">
      <dgm:prSet presAssocID="{2610B064-5690-4412-9990-13E6926069BA}" presName="background2" presStyleLbl="node2" presStyleIdx="0" presStyleCnt="5"/>
      <dgm:spPr/>
    </dgm:pt>
    <dgm:pt modelId="{7398E4A3-4014-4553-8FB7-D8BAC9D619A0}" type="pres">
      <dgm:prSet presAssocID="{2610B064-5690-4412-9990-13E6926069BA}" presName="text2" presStyleLbl="fgAcc2" presStyleIdx="0" presStyleCnt="5">
        <dgm:presLayoutVars>
          <dgm:chPref val="3"/>
        </dgm:presLayoutVars>
      </dgm:prSet>
      <dgm:spPr/>
    </dgm:pt>
    <dgm:pt modelId="{9BCC06C7-6725-4C50-A98E-82D28737EDA3}" type="pres">
      <dgm:prSet presAssocID="{2610B064-5690-4412-9990-13E6926069BA}" presName="hierChild3" presStyleCnt="0"/>
      <dgm:spPr/>
    </dgm:pt>
    <dgm:pt modelId="{43C4C9ED-025F-484F-B14F-7A43AD56EC2C}" type="pres">
      <dgm:prSet presAssocID="{0C46BCC9-1679-4A1B-A0BE-7B34574B9156}" presName="Name10" presStyleLbl="parChTrans1D2" presStyleIdx="1" presStyleCnt="5"/>
      <dgm:spPr/>
    </dgm:pt>
    <dgm:pt modelId="{729D9DCB-D93C-4249-8810-0DC520859511}" type="pres">
      <dgm:prSet presAssocID="{FFC3C42E-4BD3-441B-B5C3-1DB493064E7F}" presName="hierRoot2" presStyleCnt="0"/>
      <dgm:spPr/>
    </dgm:pt>
    <dgm:pt modelId="{334B77CE-CB91-4EDB-876F-FB11E31584BE}" type="pres">
      <dgm:prSet presAssocID="{FFC3C42E-4BD3-441B-B5C3-1DB493064E7F}" presName="composite2" presStyleCnt="0"/>
      <dgm:spPr/>
    </dgm:pt>
    <dgm:pt modelId="{E37E81D9-7F79-40BC-A75E-0DEDBABBE401}" type="pres">
      <dgm:prSet presAssocID="{FFC3C42E-4BD3-441B-B5C3-1DB493064E7F}" presName="background2" presStyleLbl="node2" presStyleIdx="1" presStyleCnt="5"/>
      <dgm:spPr/>
    </dgm:pt>
    <dgm:pt modelId="{A0206014-2982-4D25-AC83-4EB250D2D04C}" type="pres">
      <dgm:prSet presAssocID="{FFC3C42E-4BD3-441B-B5C3-1DB493064E7F}" presName="text2" presStyleLbl="fgAcc2" presStyleIdx="1" presStyleCnt="5">
        <dgm:presLayoutVars>
          <dgm:chPref val="3"/>
        </dgm:presLayoutVars>
      </dgm:prSet>
      <dgm:spPr/>
    </dgm:pt>
    <dgm:pt modelId="{E6850A7D-44D4-4879-9D8F-F7FAF09062DA}" type="pres">
      <dgm:prSet presAssocID="{FFC3C42E-4BD3-441B-B5C3-1DB493064E7F}" presName="hierChild3" presStyleCnt="0"/>
      <dgm:spPr/>
    </dgm:pt>
    <dgm:pt modelId="{7E8FB5F4-ACAD-4E1B-8974-CBB9D47C4BCB}" type="pres">
      <dgm:prSet presAssocID="{2FAD6E6A-4237-446D-9EE7-CCA2EDDB0785}" presName="Name10" presStyleLbl="parChTrans1D2" presStyleIdx="2" presStyleCnt="5"/>
      <dgm:spPr/>
    </dgm:pt>
    <dgm:pt modelId="{856F2E5F-20F6-46F1-9061-7B2F5047500D}" type="pres">
      <dgm:prSet presAssocID="{81F65A1B-43A8-4FE1-867C-696AADF53593}" presName="hierRoot2" presStyleCnt="0"/>
      <dgm:spPr/>
    </dgm:pt>
    <dgm:pt modelId="{48259429-0D47-4848-A01C-4959C90D773D}" type="pres">
      <dgm:prSet presAssocID="{81F65A1B-43A8-4FE1-867C-696AADF53593}" presName="composite2" presStyleCnt="0"/>
      <dgm:spPr/>
    </dgm:pt>
    <dgm:pt modelId="{77EF4781-011E-4AC8-B689-D87DFA1CF8DA}" type="pres">
      <dgm:prSet presAssocID="{81F65A1B-43A8-4FE1-867C-696AADF53593}" presName="background2" presStyleLbl="node2" presStyleIdx="2" presStyleCnt="5"/>
      <dgm:spPr/>
    </dgm:pt>
    <dgm:pt modelId="{8E25558D-8F3F-4876-9957-4315B4019CB7}" type="pres">
      <dgm:prSet presAssocID="{81F65A1B-43A8-4FE1-867C-696AADF53593}" presName="text2" presStyleLbl="fgAcc2" presStyleIdx="2" presStyleCnt="5">
        <dgm:presLayoutVars>
          <dgm:chPref val="3"/>
        </dgm:presLayoutVars>
      </dgm:prSet>
      <dgm:spPr/>
    </dgm:pt>
    <dgm:pt modelId="{1E5B909C-4F72-4D3A-8FA5-88C79670A1ED}" type="pres">
      <dgm:prSet presAssocID="{81F65A1B-43A8-4FE1-867C-696AADF53593}" presName="hierChild3" presStyleCnt="0"/>
      <dgm:spPr/>
    </dgm:pt>
    <dgm:pt modelId="{93356405-E7FA-45EE-A120-340CFC662453}" type="pres">
      <dgm:prSet presAssocID="{089111B0-EB5B-4049-B323-BF5AC4F9E861}" presName="Name10" presStyleLbl="parChTrans1D2" presStyleIdx="3" presStyleCnt="5"/>
      <dgm:spPr/>
    </dgm:pt>
    <dgm:pt modelId="{FE1CC7F2-8BA0-4F01-9A9A-C5C94B579638}" type="pres">
      <dgm:prSet presAssocID="{135345B1-F79B-4F4B-B9DA-D17B8954A3AB}" presName="hierRoot2" presStyleCnt="0"/>
      <dgm:spPr/>
    </dgm:pt>
    <dgm:pt modelId="{79988B84-AC94-407C-A6E3-9CC01776E6D2}" type="pres">
      <dgm:prSet presAssocID="{135345B1-F79B-4F4B-B9DA-D17B8954A3AB}" presName="composite2" presStyleCnt="0"/>
      <dgm:spPr/>
    </dgm:pt>
    <dgm:pt modelId="{E1F84BF6-C73C-4249-8301-964306D9F491}" type="pres">
      <dgm:prSet presAssocID="{135345B1-F79B-4F4B-B9DA-D17B8954A3AB}" presName="background2" presStyleLbl="node2" presStyleIdx="3" presStyleCnt="5"/>
      <dgm:spPr/>
    </dgm:pt>
    <dgm:pt modelId="{448FD55D-0849-4ECE-B136-E43B318ACE55}" type="pres">
      <dgm:prSet presAssocID="{135345B1-F79B-4F4B-B9DA-D17B8954A3AB}" presName="text2" presStyleLbl="fgAcc2" presStyleIdx="3" presStyleCnt="5">
        <dgm:presLayoutVars>
          <dgm:chPref val="3"/>
        </dgm:presLayoutVars>
      </dgm:prSet>
      <dgm:spPr/>
    </dgm:pt>
    <dgm:pt modelId="{F8179CBB-982D-4D05-8696-1BB390CE2225}" type="pres">
      <dgm:prSet presAssocID="{135345B1-F79B-4F4B-B9DA-D17B8954A3AB}" presName="hierChild3" presStyleCnt="0"/>
      <dgm:spPr/>
    </dgm:pt>
    <dgm:pt modelId="{A3F4CD53-F2A7-44DB-85CF-812095C631EA}" type="pres">
      <dgm:prSet presAssocID="{83FC3FCB-A063-4044-9D4A-55A8C1EAF29C}" presName="Name10" presStyleLbl="parChTrans1D2" presStyleIdx="4" presStyleCnt="5"/>
      <dgm:spPr/>
    </dgm:pt>
    <dgm:pt modelId="{DCFE67D1-2963-4EE2-A3BD-CA9188C6264F}" type="pres">
      <dgm:prSet presAssocID="{682A1A81-C0A5-41E5-A17B-DA354ED1F07B}" presName="hierRoot2" presStyleCnt="0"/>
      <dgm:spPr/>
    </dgm:pt>
    <dgm:pt modelId="{29319B7B-1774-4505-B904-79EBFC4E2D9D}" type="pres">
      <dgm:prSet presAssocID="{682A1A81-C0A5-41E5-A17B-DA354ED1F07B}" presName="composite2" presStyleCnt="0"/>
      <dgm:spPr/>
    </dgm:pt>
    <dgm:pt modelId="{7E8A9522-686C-41C0-A00E-B08584556D60}" type="pres">
      <dgm:prSet presAssocID="{682A1A81-C0A5-41E5-A17B-DA354ED1F07B}" presName="background2" presStyleLbl="node2" presStyleIdx="4" presStyleCnt="5"/>
      <dgm:spPr/>
    </dgm:pt>
    <dgm:pt modelId="{9FADF355-BA74-46DE-B5E2-D3E1B4293139}" type="pres">
      <dgm:prSet presAssocID="{682A1A81-C0A5-41E5-A17B-DA354ED1F07B}" presName="text2" presStyleLbl="fgAcc2" presStyleIdx="4" presStyleCnt="5">
        <dgm:presLayoutVars>
          <dgm:chPref val="3"/>
        </dgm:presLayoutVars>
      </dgm:prSet>
      <dgm:spPr/>
    </dgm:pt>
    <dgm:pt modelId="{F177E78B-5354-4BE5-89DD-849897093B53}" type="pres">
      <dgm:prSet presAssocID="{682A1A81-C0A5-41E5-A17B-DA354ED1F07B}" presName="hierChild3" presStyleCnt="0"/>
      <dgm:spPr/>
    </dgm:pt>
  </dgm:ptLst>
  <dgm:cxnLst>
    <dgm:cxn modelId="{58E7C607-162C-458F-B162-8B8A836F40D8}" srcId="{095CACA4-D033-4A12-A930-0997DCFBCB62}" destId="{682A1A81-C0A5-41E5-A17B-DA354ED1F07B}" srcOrd="4" destOrd="0" parTransId="{83FC3FCB-A063-4044-9D4A-55A8C1EAF29C}" sibTransId="{EF9AEA90-89A8-42C9-8786-956E6CBF4ABF}"/>
    <dgm:cxn modelId="{B8017D10-900A-4F42-9CD0-AAF30B1837BB}" srcId="{095CACA4-D033-4A12-A930-0997DCFBCB62}" destId="{FFC3C42E-4BD3-441B-B5C3-1DB493064E7F}" srcOrd="1" destOrd="0" parTransId="{0C46BCC9-1679-4A1B-A0BE-7B34574B9156}" sibTransId="{7317B5E0-062C-4567-B536-3C8A47DD206C}"/>
    <dgm:cxn modelId="{C8EBC119-24D3-488A-A7C4-5EBCE59E5488}" type="presOf" srcId="{B2354B8A-0A9F-4621-8E9D-27F6CD952C12}" destId="{8A63C62B-8C8D-4E11-BEA5-E3FD889A96A1}" srcOrd="0" destOrd="0" presId="urn:microsoft.com/office/officeart/2005/8/layout/hierarchy1"/>
    <dgm:cxn modelId="{AED31C33-6D04-4552-8ADF-45AF33068FDA}" type="presOf" srcId="{2610B064-5690-4412-9990-13E6926069BA}" destId="{7398E4A3-4014-4553-8FB7-D8BAC9D619A0}" srcOrd="0" destOrd="0" presId="urn:microsoft.com/office/officeart/2005/8/layout/hierarchy1"/>
    <dgm:cxn modelId="{6A61E83A-B3B3-4B0C-990A-D2EFB05ED10D}" type="presOf" srcId="{2FAD6E6A-4237-446D-9EE7-CCA2EDDB0785}" destId="{7E8FB5F4-ACAD-4E1B-8974-CBB9D47C4BCB}" srcOrd="0" destOrd="0" presId="urn:microsoft.com/office/officeart/2005/8/layout/hierarchy1"/>
    <dgm:cxn modelId="{822E135E-D7F9-42D2-8AF0-ED96475176C4}" srcId="{095CACA4-D033-4A12-A930-0997DCFBCB62}" destId="{2610B064-5690-4412-9990-13E6926069BA}" srcOrd="0" destOrd="0" parTransId="{B2354B8A-0A9F-4621-8E9D-27F6CD952C12}" sibTransId="{9B6A3181-8BA4-4D5B-9062-A97F403D9B33}"/>
    <dgm:cxn modelId="{B0B5174D-A97E-4A85-86ED-5688EF3CC90F}" type="presOf" srcId="{41E5DB0B-F31E-4985-BA9C-1FC8CCAF74A0}" destId="{9A654738-542E-474A-A528-F7713B428293}" srcOrd="0" destOrd="0" presId="urn:microsoft.com/office/officeart/2005/8/layout/hierarchy1"/>
    <dgm:cxn modelId="{5B582454-25AD-4A3B-9727-FE243DF155D2}" type="presOf" srcId="{83FC3FCB-A063-4044-9D4A-55A8C1EAF29C}" destId="{A3F4CD53-F2A7-44DB-85CF-812095C631EA}" srcOrd="0" destOrd="0" presId="urn:microsoft.com/office/officeart/2005/8/layout/hierarchy1"/>
    <dgm:cxn modelId="{9141738F-10B3-4C6A-AE1A-50FB1C97D3B0}" type="presOf" srcId="{089111B0-EB5B-4049-B323-BF5AC4F9E861}" destId="{93356405-E7FA-45EE-A120-340CFC662453}" srcOrd="0" destOrd="0" presId="urn:microsoft.com/office/officeart/2005/8/layout/hierarchy1"/>
    <dgm:cxn modelId="{6408A2A0-41AE-4D89-8DF2-A126DF438891}" srcId="{095CACA4-D033-4A12-A930-0997DCFBCB62}" destId="{81F65A1B-43A8-4FE1-867C-696AADF53593}" srcOrd="2" destOrd="0" parTransId="{2FAD6E6A-4237-446D-9EE7-CCA2EDDB0785}" sibTransId="{49ADFA26-68F9-4CBB-8179-56CFF1439ED7}"/>
    <dgm:cxn modelId="{7738EDAC-730B-4108-B71C-C81035C9EC4A}" type="presOf" srcId="{81F65A1B-43A8-4FE1-867C-696AADF53593}" destId="{8E25558D-8F3F-4876-9957-4315B4019CB7}" srcOrd="0" destOrd="0" presId="urn:microsoft.com/office/officeart/2005/8/layout/hierarchy1"/>
    <dgm:cxn modelId="{F92D3BB1-C56A-4C8D-90C7-06629BFE6A70}" type="presOf" srcId="{0C46BCC9-1679-4A1B-A0BE-7B34574B9156}" destId="{43C4C9ED-025F-484F-B14F-7A43AD56EC2C}" srcOrd="0" destOrd="0" presId="urn:microsoft.com/office/officeart/2005/8/layout/hierarchy1"/>
    <dgm:cxn modelId="{1DAEEFC1-B8A2-4BD1-8B25-DD20CDD7569F}" srcId="{41E5DB0B-F31E-4985-BA9C-1FC8CCAF74A0}" destId="{095CACA4-D033-4A12-A930-0997DCFBCB62}" srcOrd="0" destOrd="0" parTransId="{C69448CD-B08C-4D2D-A7AA-93097FBD92D0}" sibTransId="{6B4E0946-7369-46DE-8EE1-B11DD8C85DAA}"/>
    <dgm:cxn modelId="{2A9727CB-C1C7-454A-8EF2-2FF3CBC0DCCC}" type="presOf" srcId="{FFC3C42E-4BD3-441B-B5C3-1DB493064E7F}" destId="{A0206014-2982-4D25-AC83-4EB250D2D04C}" srcOrd="0" destOrd="0" presId="urn:microsoft.com/office/officeart/2005/8/layout/hierarchy1"/>
    <dgm:cxn modelId="{916C04CD-270B-41B7-A4A4-775F408759C6}" type="presOf" srcId="{682A1A81-C0A5-41E5-A17B-DA354ED1F07B}" destId="{9FADF355-BA74-46DE-B5E2-D3E1B4293139}" srcOrd="0" destOrd="0" presId="urn:microsoft.com/office/officeart/2005/8/layout/hierarchy1"/>
    <dgm:cxn modelId="{80A3FECF-9C21-42DD-A593-1CA327A953AB}" type="presOf" srcId="{095CACA4-D033-4A12-A930-0997DCFBCB62}" destId="{083DA372-AD74-41EE-93D7-FDEA0C2A4378}" srcOrd="0" destOrd="0" presId="urn:microsoft.com/office/officeart/2005/8/layout/hierarchy1"/>
    <dgm:cxn modelId="{F52962D4-E8A7-41B7-9832-981B3FDBD27F}" srcId="{095CACA4-D033-4A12-A930-0997DCFBCB62}" destId="{135345B1-F79B-4F4B-B9DA-D17B8954A3AB}" srcOrd="3" destOrd="0" parTransId="{089111B0-EB5B-4049-B323-BF5AC4F9E861}" sibTransId="{7D976BD5-DD7C-41EB-9128-A5978477D304}"/>
    <dgm:cxn modelId="{C1A169DF-97D6-4470-8BFA-928AE7627EB1}" type="presOf" srcId="{135345B1-F79B-4F4B-B9DA-D17B8954A3AB}" destId="{448FD55D-0849-4ECE-B136-E43B318ACE55}" srcOrd="0" destOrd="0" presId="urn:microsoft.com/office/officeart/2005/8/layout/hierarchy1"/>
    <dgm:cxn modelId="{123A5944-6814-46F4-A290-7092AAEB0B7F}" type="presParOf" srcId="{9A654738-542E-474A-A528-F7713B428293}" destId="{26D447BA-1ADD-42D4-9013-107CE821EC44}" srcOrd="0" destOrd="0" presId="urn:microsoft.com/office/officeart/2005/8/layout/hierarchy1"/>
    <dgm:cxn modelId="{3A49BBD7-DE17-4302-A3E3-5933A2765543}" type="presParOf" srcId="{26D447BA-1ADD-42D4-9013-107CE821EC44}" destId="{06178C85-1100-4804-A3EA-9ED82BCCB188}" srcOrd="0" destOrd="0" presId="urn:microsoft.com/office/officeart/2005/8/layout/hierarchy1"/>
    <dgm:cxn modelId="{5F51762A-E202-4F1B-93E0-DBD19D7B339D}" type="presParOf" srcId="{06178C85-1100-4804-A3EA-9ED82BCCB188}" destId="{217D0586-E2EC-42A7-B814-F1B20FE5289B}" srcOrd="0" destOrd="0" presId="urn:microsoft.com/office/officeart/2005/8/layout/hierarchy1"/>
    <dgm:cxn modelId="{3B4EBEF0-F3CD-40BE-BF2A-1A20E3788DAC}" type="presParOf" srcId="{06178C85-1100-4804-A3EA-9ED82BCCB188}" destId="{083DA372-AD74-41EE-93D7-FDEA0C2A4378}" srcOrd="1" destOrd="0" presId="urn:microsoft.com/office/officeart/2005/8/layout/hierarchy1"/>
    <dgm:cxn modelId="{0207B5BD-83EE-4012-8ABD-1F5F45307D2C}" type="presParOf" srcId="{26D447BA-1ADD-42D4-9013-107CE821EC44}" destId="{AD53E74F-621D-4E68-A0B2-FCD2B5CD1805}" srcOrd="1" destOrd="0" presId="urn:microsoft.com/office/officeart/2005/8/layout/hierarchy1"/>
    <dgm:cxn modelId="{1188BB77-7F47-4E5D-8242-E729A2F0F4F6}" type="presParOf" srcId="{AD53E74F-621D-4E68-A0B2-FCD2B5CD1805}" destId="{8A63C62B-8C8D-4E11-BEA5-E3FD889A96A1}" srcOrd="0" destOrd="0" presId="urn:microsoft.com/office/officeart/2005/8/layout/hierarchy1"/>
    <dgm:cxn modelId="{F86E9399-34BC-40F7-8199-8149B4C9CE43}" type="presParOf" srcId="{AD53E74F-621D-4E68-A0B2-FCD2B5CD1805}" destId="{AC4E9776-4BDA-4872-A97B-EA9B775973E1}" srcOrd="1" destOrd="0" presId="urn:microsoft.com/office/officeart/2005/8/layout/hierarchy1"/>
    <dgm:cxn modelId="{33DC1DE8-BCB8-4A2F-BBC5-ADC5455E89BA}" type="presParOf" srcId="{AC4E9776-4BDA-4872-A97B-EA9B775973E1}" destId="{7C6D6949-C6A8-4E48-9BC7-85A0AF3D3E72}" srcOrd="0" destOrd="0" presId="urn:microsoft.com/office/officeart/2005/8/layout/hierarchy1"/>
    <dgm:cxn modelId="{582D776D-6EDB-47E6-B067-0B6EC5C94B7D}" type="presParOf" srcId="{7C6D6949-C6A8-4E48-9BC7-85A0AF3D3E72}" destId="{F6F4FA19-BB52-4A35-8E63-49E44EEB6D6C}" srcOrd="0" destOrd="0" presId="urn:microsoft.com/office/officeart/2005/8/layout/hierarchy1"/>
    <dgm:cxn modelId="{8056D590-F87A-40A9-A7D3-88E5FEF2A31B}" type="presParOf" srcId="{7C6D6949-C6A8-4E48-9BC7-85A0AF3D3E72}" destId="{7398E4A3-4014-4553-8FB7-D8BAC9D619A0}" srcOrd="1" destOrd="0" presId="urn:microsoft.com/office/officeart/2005/8/layout/hierarchy1"/>
    <dgm:cxn modelId="{C47A81E4-2A11-4F0C-A4FA-68D516A5F6B1}" type="presParOf" srcId="{AC4E9776-4BDA-4872-A97B-EA9B775973E1}" destId="{9BCC06C7-6725-4C50-A98E-82D28737EDA3}" srcOrd="1" destOrd="0" presId="urn:microsoft.com/office/officeart/2005/8/layout/hierarchy1"/>
    <dgm:cxn modelId="{D4B34366-37CA-449B-B359-C9B7BC8CD761}" type="presParOf" srcId="{AD53E74F-621D-4E68-A0B2-FCD2B5CD1805}" destId="{43C4C9ED-025F-484F-B14F-7A43AD56EC2C}" srcOrd="2" destOrd="0" presId="urn:microsoft.com/office/officeart/2005/8/layout/hierarchy1"/>
    <dgm:cxn modelId="{0AF6E781-FACA-409B-9D00-CA9AE93B754B}" type="presParOf" srcId="{AD53E74F-621D-4E68-A0B2-FCD2B5CD1805}" destId="{729D9DCB-D93C-4249-8810-0DC520859511}" srcOrd="3" destOrd="0" presId="urn:microsoft.com/office/officeart/2005/8/layout/hierarchy1"/>
    <dgm:cxn modelId="{B3414229-4545-4FAC-9297-19B8637C2501}" type="presParOf" srcId="{729D9DCB-D93C-4249-8810-0DC520859511}" destId="{334B77CE-CB91-4EDB-876F-FB11E31584BE}" srcOrd="0" destOrd="0" presId="urn:microsoft.com/office/officeart/2005/8/layout/hierarchy1"/>
    <dgm:cxn modelId="{B7189FB4-FC43-4EDD-A8E4-57979640540A}" type="presParOf" srcId="{334B77CE-CB91-4EDB-876F-FB11E31584BE}" destId="{E37E81D9-7F79-40BC-A75E-0DEDBABBE401}" srcOrd="0" destOrd="0" presId="urn:microsoft.com/office/officeart/2005/8/layout/hierarchy1"/>
    <dgm:cxn modelId="{A4715422-A8A1-4595-9C96-A72AB2B2C066}" type="presParOf" srcId="{334B77CE-CB91-4EDB-876F-FB11E31584BE}" destId="{A0206014-2982-4D25-AC83-4EB250D2D04C}" srcOrd="1" destOrd="0" presId="urn:microsoft.com/office/officeart/2005/8/layout/hierarchy1"/>
    <dgm:cxn modelId="{9EED2242-12A8-4990-AB45-21F1CDEFF3FD}" type="presParOf" srcId="{729D9DCB-D93C-4249-8810-0DC520859511}" destId="{E6850A7D-44D4-4879-9D8F-F7FAF09062DA}" srcOrd="1" destOrd="0" presId="urn:microsoft.com/office/officeart/2005/8/layout/hierarchy1"/>
    <dgm:cxn modelId="{271133BA-590D-4219-B02F-57F915CADE8A}" type="presParOf" srcId="{AD53E74F-621D-4E68-A0B2-FCD2B5CD1805}" destId="{7E8FB5F4-ACAD-4E1B-8974-CBB9D47C4BCB}" srcOrd="4" destOrd="0" presId="urn:microsoft.com/office/officeart/2005/8/layout/hierarchy1"/>
    <dgm:cxn modelId="{6F3061F4-EE26-4859-AAB8-0AE01D862AA7}" type="presParOf" srcId="{AD53E74F-621D-4E68-A0B2-FCD2B5CD1805}" destId="{856F2E5F-20F6-46F1-9061-7B2F5047500D}" srcOrd="5" destOrd="0" presId="urn:microsoft.com/office/officeart/2005/8/layout/hierarchy1"/>
    <dgm:cxn modelId="{97E76B85-D0C9-47FB-96CD-35848D57B816}" type="presParOf" srcId="{856F2E5F-20F6-46F1-9061-7B2F5047500D}" destId="{48259429-0D47-4848-A01C-4959C90D773D}" srcOrd="0" destOrd="0" presId="urn:microsoft.com/office/officeart/2005/8/layout/hierarchy1"/>
    <dgm:cxn modelId="{AD7059FC-9BB7-4129-AED1-20F14EECD7CD}" type="presParOf" srcId="{48259429-0D47-4848-A01C-4959C90D773D}" destId="{77EF4781-011E-4AC8-B689-D87DFA1CF8DA}" srcOrd="0" destOrd="0" presId="urn:microsoft.com/office/officeart/2005/8/layout/hierarchy1"/>
    <dgm:cxn modelId="{42C32F7C-D436-4829-98B4-F6806077CA78}" type="presParOf" srcId="{48259429-0D47-4848-A01C-4959C90D773D}" destId="{8E25558D-8F3F-4876-9957-4315B4019CB7}" srcOrd="1" destOrd="0" presId="urn:microsoft.com/office/officeart/2005/8/layout/hierarchy1"/>
    <dgm:cxn modelId="{A4626EA8-E731-4CC1-8B10-268E8CE53522}" type="presParOf" srcId="{856F2E5F-20F6-46F1-9061-7B2F5047500D}" destId="{1E5B909C-4F72-4D3A-8FA5-88C79670A1ED}" srcOrd="1" destOrd="0" presId="urn:microsoft.com/office/officeart/2005/8/layout/hierarchy1"/>
    <dgm:cxn modelId="{4A218E00-87A5-423F-8C35-A4A24396F38A}" type="presParOf" srcId="{AD53E74F-621D-4E68-A0B2-FCD2B5CD1805}" destId="{93356405-E7FA-45EE-A120-340CFC662453}" srcOrd="6" destOrd="0" presId="urn:microsoft.com/office/officeart/2005/8/layout/hierarchy1"/>
    <dgm:cxn modelId="{A5F7A271-A471-47D3-B94F-2508F0DF6B66}" type="presParOf" srcId="{AD53E74F-621D-4E68-A0B2-FCD2B5CD1805}" destId="{FE1CC7F2-8BA0-4F01-9A9A-C5C94B579638}" srcOrd="7" destOrd="0" presId="urn:microsoft.com/office/officeart/2005/8/layout/hierarchy1"/>
    <dgm:cxn modelId="{C30C9E83-FE08-4784-9546-C3FAB53773F0}" type="presParOf" srcId="{FE1CC7F2-8BA0-4F01-9A9A-C5C94B579638}" destId="{79988B84-AC94-407C-A6E3-9CC01776E6D2}" srcOrd="0" destOrd="0" presId="urn:microsoft.com/office/officeart/2005/8/layout/hierarchy1"/>
    <dgm:cxn modelId="{4F9F730F-8A80-4989-8529-7945169C0D18}" type="presParOf" srcId="{79988B84-AC94-407C-A6E3-9CC01776E6D2}" destId="{E1F84BF6-C73C-4249-8301-964306D9F491}" srcOrd="0" destOrd="0" presId="urn:microsoft.com/office/officeart/2005/8/layout/hierarchy1"/>
    <dgm:cxn modelId="{A5108657-5C1E-4BDF-B5FC-A58DE098ABF6}" type="presParOf" srcId="{79988B84-AC94-407C-A6E3-9CC01776E6D2}" destId="{448FD55D-0849-4ECE-B136-E43B318ACE55}" srcOrd="1" destOrd="0" presId="urn:microsoft.com/office/officeart/2005/8/layout/hierarchy1"/>
    <dgm:cxn modelId="{49E04CE5-71AA-4B2F-8315-386AE6B585D7}" type="presParOf" srcId="{FE1CC7F2-8BA0-4F01-9A9A-C5C94B579638}" destId="{F8179CBB-982D-4D05-8696-1BB390CE2225}" srcOrd="1" destOrd="0" presId="urn:microsoft.com/office/officeart/2005/8/layout/hierarchy1"/>
    <dgm:cxn modelId="{1E9E50F3-7C7B-4EC6-8DCE-276210CA0443}" type="presParOf" srcId="{AD53E74F-621D-4E68-A0B2-FCD2B5CD1805}" destId="{A3F4CD53-F2A7-44DB-85CF-812095C631EA}" srcOrd="8" destOrd="0" presId="urn:microsoft.com/office/officeart/2005/8/layout/hierarchy1"/>
    <dgm:cxn modelId="{BBA9B710-6671-488D-9CFD-54BAE42915B9}" type="presParOf" srcId="{AD53E74F-621D-4E68-A0B2-FCD2B5CD1805}" destId="{DCFE67D1-2963-4EE2-A3BD-CA9188C6264F}" srcOrd="9" destOrd="0" presId="urn:microsoft.com/office/officeart/2005/8/layout/hierarchy1"/>
    <dgm:cxn modelId="{303B0FF3-A0F5-4298-8F93-77A1E63BB0BE}" type="presParOf" srcId="{DCFE67D1-2963-4EE2-A3BD-CA9188C6264F}" destId="{29319B7B-1774-4505-B904-79EBFC4E2D9D}" srcOrd="0" destOrd="0" presId="urn:microsoft.com/office/officeart/2005/8/layout/hierarchy1"/>
    <dgm:cxn modelId="{C4A89280-377F-40F3-B4AF-D5BDF2A8EE97}" type="presParOf" srcId="{29319B7B-1774-4505-B904-79EBFC4E2D9D}" destId="{7E8A9522-686C-41C0-A00E-B08584556D60}" srcOrd="0" destOrd="0" presId="urn:microsoft.com/office/officeart/2005/8/layout/hierarchy1"/>
    <dgm:cxn modelId="{49153EC3-DA44-4C47-81BF-24A127CB2EFA}" type="presParOf" srcId="{29319B7B-1774-4505-B904-79EBFC4E2D9D}" destId="{9FADF355-BA74-46DE-B5E2-D3E1B4293139}" srcOrd="1" destOrd="0" presId="urn:microsoft.com/office/officeart/2005/8/layout/hierarchy1"/>
    <dgm:cxn modelId="{7032992F-F1D7-43A1-87EE-8BF329796BD3}" type="presParOf" srcId="{DCFE67D1-2963-4EE2-A3BD-CA9188C6264F}" destId="{F177E78B-5354-4BE5-89DD-849897093B53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2242AE1-F0D0-48A0-A463-B9F676FD14F8}">
      <dsp:nvSpPr>
        <dsp:cNvPr id="0" name=""/>
        <dsp:cNvSpPr/>
      </dsp:nvSpPr>
      <dsp:spPr>
        <a:xfrm>
          <a:off x="0" y="105576"/>
          <a:ext cx="6676469" cy="93541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/>
            <a:t>Team Name: Hack Street Boys</a:t>
          </a:r>
        </a:p>
      </dsp:txBody>
      <dsp:txXfrm>
        <a:off x="45663" y="151239"/>
        <a:ext cx="6585143" cy="844089"/>
      </dsp:txXfrm>
    </dsp:sp>
    <dsp:sp modelId="{979C5E32-E164-4E62-AD6B-37F060162433}">
      <dsp:nvSpPr>
        <dsp:cNvPr id="0" name=""/>
        <dsp:cNvSpPr/>
      </dsp:nvSpPr>
      <dsp:spPr>
        <a:xfrm>
          <a:off x="0" y="1040991"/>
          <a:ext cx="6676469" cy="19944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1978" tIns="52070" rIns="291592" bIns="52070" numCol="1" spcCol="1270" anchor="t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3200" kern="1200"/>
            <a:t>Gireesh Kumar Muppalla</a:t>
          </a:r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3200" kern="1200"/>
            <a:t>Ajay Kumar Kancharla</a:t>
          </a:r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3200" kern="1200"/>
            <a:t>Mohan Reddy Tamma</a:t>
          </a:r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3200" kern="1200"/>
            <a:t>Vishnumonish Kankanala</a:t>
          </a:r>
        </a:p>
      </dsp:txBody>
      <dsp:txXfrm>
        <a:off x="0" y="1040991"/>
        <a:ext cx="6676469" cy="199444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22B016-4CCE-48BB-A8C7-677F2B9D9665}">
      <dsp:nvSpPr>
        <dsp:cNvPr id="0" name=""/>
        <dsp:cNvSpPr/>
      </dsp:nvSpPr>
      <dsp:spPr>
        <a:xfrm>
          <a:off x="1506256" y="49942"/>
          <a:ext cx="1749937" cy="1749937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A77A025-9A5F-4F28-8E6E-55C8185172CB}">
      <dsp:nvSpPr>
        <dsp:cNvPr id="0" name=""/>
        <dsp:cNvSpPr/>
      </dsp:nvSpPr>
      <dsp:spPr>
        <a:xfrm>
          <a:off x="1879193" y="422880"/>
          <a:ext cx="1004062" cy="10040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D8B1AB-90C2-4EFD-B1A6-F449132CDD8F}">
      <dsp:nvSpPr>
        <dsp:cNvPr id="0" name=""/>
        <dsp:cNvSpPr/>
      </dsp:nvSpPr>
      <dsp:spPr>
        <a:xfrm>
          <a:off x="946849" y="2344942"/>
          <a:ext cx="2868750" cy="7478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0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State of Art model Used </a:t>
          </a:r>
          <a:r>
            <a:rPr lang="en-US" sz="2000" b="1" kern="1200" dirty="0"/>
            <a:t>: </a:t>
          </a:r>
          <a:r>
            <a:rPr lang="en-US" sz="2000" kern="1200" dirty="0"/>
            <a:t>Mini_Xception</a:t>
          </a:r>
        </a:p>
      </dsp:txBody>
      <dsp:txXfrm>
        <a:off x="946849" y="2344942"/>
        <a:ext cx="2868750" cy="747835"/>
      </dsp:txXfrm>
    </dsp:sp>
    <dsp:sp modelId="{C4FC4DA4-BA6D-463A-825D-C41B93FF32FF}">
      <dsp:nvSpPr>
        <dsp:cNvPr id="0" name=""/>
        <dsp:cNvSpPr/>
      </dsp:nvSpPr>
      <dsp:spPr>
        <a:xfrm>
          <a:off x="5792871" y="39180"/>
          <a:ext cx="1749937" cy="1749937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33FFF0A-2213-493B-93C7-F347AF34C19E}">
      <dsp:nvSpPr>
        <dsp:cNvPr id="0" name=""/>
        <dsp:cNvSpPr/>
      </dsp:nvSpPr>
      <dsp:spPr>
        <a:xfrm>
          <a:off x="6165808" y="422880"/>
          <a:ext cx="1004062" cy="10040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F658655-0F8F-4B82-AE68-708D26AD96AE}">
      <dsp:nvSpPr>
        <dsp:cNvPr id="0" name=""/>
        <dsp:cNvSpPr/>
      </dsp:nvSpPr>
      <dsp:spPr>
        <a:xfrm>
          <a:off x="4358109" y="2254551"/>
          <a:ext cx="4700418" cy="7478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0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Libraries used</a:t>
          </a:r>
          <a:r>
            <a:rPr lang="en-US" sz="2000" b="1" kern="1200" dirty="0"/>
            <a:t>: </a:t>
          </a:r>
        </a:p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000" kern="1200" dirty="0"/>
            <a:t>Tensorflow, Keras, Sklearn &amp; OpenCV</a:t>
          </a:r>
        </a:p>
      </dsp:txBody>
      <dsp:txXfrm>
        <a:off x="4358109" y="2254551"/>
        <a:ext cx="4700418" cy="74783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F4CD53-F2A7-44DB-85CF-812095C631EA}">
      <dsp:nvSpPr>
        <dsp:cNvPr id="0" name=""/>
        <dsp:cNvSpPr/>
      </dsp:nvSpPr>
      <dsp:spPr>
        <a:xfrm>
          <a:off x="4887160" y="1458556"/>
          <a:ext cx="4007198" cy="4867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33868"/>
              </a:lnTo>
              <a:lnTo>
                <a:pt x="4007198" y="333868"/>
              </a:lnTo>
              <a:lnTo>
                <a:pt x="4007198" y="486710"/>
              </a:lnTo>
            </a:path>
          </a:pathLst>
        </a:custGeom>
        <a:noFill/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3356405-E7FA-45EE-A120-340CFC662453}">
      <dsp:nvSpPr>
        <dsp:cNvPr id="0" name=""/>
        <dsp:cNvSpPr/>
      </dsp:nvSpPr>
      <dsp:spPr>
        <a:xfrm>
          <a:off x="4887160" y="1458556"/>
          <a:ext cx="1990688" cy="4867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33868"/>
              </a:lnTo>
              <a:lnTo>
                <a:pt x="1990688" y="333868"/>
              </a:lnTo>
              <a:lnTo>
                <a:pt x="1990688" y="486710"/>
              </a:lnTo>
            </a:path>
          </a:pathLst>
        </a:custGeom>
        <a:noFill/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E8FB5F4-ACAD-4E1B-8974-CBB9D47C4BCB}">
      <dsp:nvSpPr>
        <dsp:cNvPr id="0" name=""/>
        <dsp:cNvSpPr/>
      </dsp:nvSpPr>
      <dsp:spPr>
        <a:xfrm>
          <a:off x="4815619" y="1458556"/>
          <a:ext cx="91440" cy="486710"/>
        </a:xfrm>
        <a:custGeom>
          <a:avLst/>
          <a:gdLst/>
          <a:ahLst/>
          <a:cxnLst/>
          <a:rect l="0" t="0" r="0" b="0"/>
          <a:pathLst>
            <a:path>
              <a:moveTo>
                <a:pt x="71540" y="0"/>
              </a:moveTo>
              <a:lnTo>
                <a:pt x="71540" y="333868"/>
              </a:lnTo>
              <a:lnTo>
                <a:pt x="45720" y="333868"/>
              </a:lnTo>
              <a:lnTo>
                <a:pt x="45720" y="486710"/>
              </a:lnTo>
            </a:path>
          </a:pathLst>
        </a:custGeom>
        <a:noFill/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3C4C9ED-025F-484F-B14F-7A43AD56EC2C}">
      <dsp:nvSpPr>
        <dsp:cNvPr id="0" name=""/>
        <dsp:cNvSpPr/>
      </dsp:nvSpPr>
      <dsp:spPr>
        <a:xfrm>
          <a:off x="2844830" y="1458556"/>
          <a:ext cx="2042329" cy="486710"/>
        </a:xfrm>
        <a:custGeom>
          <a:avLst/>
          <a:gdLst/>
          <a:ahLst/>
          <a:cxnLst/>
          <a:rect l="0" t="0" r="0" b="0"/>
          <a:pathLst>
            <a:path>
              <a:moveTo>
                <a:pt x="2042329" y="0"/>
              </a:moveTo>
              <a:lnTo>
                <a:pt x="2042329" y="333868"/>
              </a:lnTo>
              <a:lnTo>
                <a:pt x="0" y="333868"/>
              </a:lnTo>
              <a:lnTo>
                <a:pt x="0" y="486710"/>
              </a:lnTo>
            </a:path>
          </a:pathLst>
        </a:custGeom>
        <a:noFill/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A63C62B-8C8D-4E11-BEA5-E3FD889A96A1}">
      <dsp:nvSpPr>
        <dsp:cNvPr id="0" name=""/>
        <dsp:cNvSpPr/>
      </dsp:nvSpPr>
      <dsp:spPr>
        <a:xfrm>
          <a:off x="828321" y="1458556"/>
          <a:ext cx="4058839" cy="486710"/>
        </a:xfrm>
        <a:custGeom>
          <a:avLst/>
          <a:gdLst/>
          <a:ahLst/>
          <a:cxnLst/>
          <a:rect l="0" t="0" r="0" b="0"/>
          <a:pathLst>
            <a:path>
              <a:moveTo>
                <a:pt x="4058839" y="0"/>
              </a:moveTo>
              <a:lnTo>
                <a:pt x="4058839" y="333868"/>
              </a:lnTo>
              <a:lnTo>
                <a:pt x="0" y="333868"/>
              </a:lnTo>
              <a:lnTo>
                <a:pt x="0" y="486710"/>
              </a:lnTo>
            </a:path>
          </a:pathLst>
        </a:custGeom>
        <a:noFill/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17D0586-E2EC-42A7-B814-F1B20FE5289B}">
      <dsp:nvSpPr>
        <dsp:cNvPr id="0" name=""/>
        <dsp:cNvSpPr/>
      </dsp:nvSpPr>
      <dsp:spPr>
        <a:xfrm>
          <a:off x="4062224" y="410888"/>
          <a:ext cx="1649871" cy="104766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83DA372-AD74-41EE-93D7-FDEA0C2A4378}">
      <dsp:nvSpPr>
        <dsp:cNvPr id="0" name=""/>
        <dsp:cNvSpPr/>
      </dsp:nvSpPr>
      <dsp:spPr>
        <a:xfrm>
          <a:off x="4245543" y="585041"/>
          <a:ext cx="1649871" cy="10476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Technical Implementation</a:t>
          </a:r>
          <a:endParaRPr lang="en-US" sz="1700" kern="1200" dirty="0"/>
        </a:p>
      </dsp:txBody>
      <dsp:txXfrm>
        <a:off x="4276228" y="615726"/>
        <a:ext cx="1588501" cy="986298"/>
      </dsp:txXfrm>
    </dsp:sp>
    <dsp:sp modelId="{F6F4FA19-BB52-4A35-8E63-49E44EEB6D6C}">
      <dsp:nvSpPr>
        <dsp:cNvPr id="0" name=""/>
        <dsp:cNvSpPr/>
      </dsp:nvSpPr>
      <dsp:spPr>
        <a:xfrm>
          <a:off x="3385" y="1945267"/>
          <a:ext cx="1649871" cy="104766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398E4A3-4014-4553-8FB7-D8BAC9D619A0}">
      <dsp:nvSpPr>
        <dsp:cNvPr id="0" name=""/>
        <dsp:cNvSpPr/>
      </dsp:nvSpPr>
      <dsp:spPr>
        <a:xfrm>
          <a:off x="186704" y="2119420"/>
          <a:ext cx="1649871" cy="10476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Data Load</a:t>
          </a:r>
        </a:p>
      </dsp:txBody>
      <dsp:txXfrm>
        <a:off x="217389" y="2150105"/>
        <a:ext cx="1588501" cy="986298"/>
      </dsp:txXfrm>
    </dsp:sp>
    <dsp:sp modelId="{E37E81D9-7F79-40BC-A75E-0DEDBABBE401}">
      <dsp:nvSpPr>
        <dsp:cNvPr id="0" name=""/>
        <dsp:cNvSpPr/>
      </dsp:nvSpPr>
      <dsp:spPr>
        <a:xfrm>
          <a:off x="2019895" y="1945267"/>
          <a:ext cx="1649871" cy="104766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0206014-2982-4D25-AC83-4EB250D2D04C}">
      <dsp:nvSpPr>
        <dsp:cNvPr id="0" name=""/>
        <dsp:cNvSpPr/>
      </dsp:nvSpPr>
      <dsp:spPr>
        <a:xfrm>
          <a:off x="2203214" y="2119420"/>
          <a:ext cx="1649871" cy="10476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Data Pre-processing</a:t>
          </a:r>
        </a:p>
      </dsp:txBody>
      <dsp:txXfrm>
        <a:off x="2233899" y="2150105"/>
        <a:ext cx="1588501" cy="986298"/>
      </dsp:txXfrm>
    </dsp:sp>
    <dsp:sp modelId="{77EF4781-011E-4AC8-B689-D87DFA1CF8DA}">
      <dsp:nvSpPr>
        <dsp:cNvPr id="0" name=""/>
        <dsp:cNvSpPr/>
      </dsp:nvSpPr>
      <dsp:spPr>
        <a:xfrm>
          <a:off x="4036404" y="1945267"/>
          <a:ext cx="1649871" cy="104766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E25558D-8F3F-4876-9957-4315B4019CB7}">
      <dsp:nvSpPr>
        <dsp:cNvPr id="0" name=""/>
        <dsp:cNvSpPr/>
      </dsp:nvSpPr>
      <dsp:spPr>
        <a:xfrm>
          <a:off x="4219723" y="2119420"/>
          <a:ext cx="1649871" cy="10476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Creating the Mini-</a:t>
          </a:r>
          <a:r>
            <a:rPr lang="en-US" sz="19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Xception</a:t>
          </a:r>
          <a:r>
            <a:rPr lang="en-US" sz="19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Architecture</a:t>
          </a:r>
        </a:p>
      </dsp:txBody>
      <dsp:txXfrm>
        <a:off x="4250408" y="2150105"/>
        <a:ext cx="1588501" cy="986298"/>
      </dsp:txXfrm>
    </dsp:sp>
    <dsp:sp modelId="{E1F84BF6-C73C-4249-8301-964306D9F491}">
      <dsp:nvSpPr>
        <dsp:cNvPr id="0" name=""/>
        <dsp:cNvSpPr/>
      </dsp:nvSpPr>
      <dsp:spPr>
        <a:xfrm>
          <a:off x="6052913" y="1945267"/>
          <a:ext cx="1649871" cy="104766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48FD55D-0849-4ECE-B136-E43B318ACE55}">
      <dsp:nvSpPr>
        <dsp:cNvPr id="0" name=""/>
        <dsp:cNvSpPr/>
      </dsp:nvSpPr>
      <dsp:spPr>
        <a:xfrm>
          <a:off x="6236232" y="2119420"/>
          <a:ext cx="1649871" cy="10476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Training the model</a:t>
          </a:r>
        </a:p>
      </dsp:txBody>
      <dsp:txXfrm>
        <a:off x="6266917" y="2150105"/>
        <a:ext cx="1588501" cy="986298"/>
      </dsp:txXfrm>
    </dsp:sp>
    <dsp:sp modelId="{7E8A9522-686C-41C0-A00E-B08584556D60}">
      <dsp:nvSpPr>
        <dsp:cNvPr id="0" name=""/>
        <dsp:cNvSpPr/>
      </dsp:nvSpPr>
      <dsp:spPr>
        <a:xfrm>
          <a:off x="8069422" y="1945267"/>
          <a:ext cx="1649871" cy="104766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FADF355-BA74-46DE-B5E2-D3E1B4293139}">
      <dsp:nvSpPr>
        <dsp:cNvPr id="0" name=""/>
        <dsp:cNvSpPr/>
      </dsp:nvSpPr>
      <dsp:spPr>
        <a:xfrm>
          <a:off x="8252741" y="2119420"/>
          <a:ext cx="1649871" cy="10476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Performance Evaluation</a:t>
          </a:r>
        </a:p>
      </dsp:txBody>
      <dsp:txXfrm>
        <a:off x="8283426" y="2150105"/>
        <a:ext cx="1588501" cy="98629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2935C6FF-B0EE-4303-95C7-316B167A96CE}" type="datetimeFigureOut">
              <a:rPr lang="en-US" smtClean="0"/>
              <a:t>11/15/2021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73BE3561-AE18-4FFA-BF76-A0715AAE3F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218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5C6FF-B0EE-4303-95C7-316B167A96CE}" type="datetimeFigureOut">
              <a:rPr lang="en-US" smtClean="0"/>
              <a:t>11/15/2021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E3561-AE18-4FFA-BF76-A0715AAE3F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4240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5C6FF-B0EE-4303-95C7-316B167A96CE}" type="datetimeFigureOut">
              <a:rPr lang="en-US" smtClean="0"/>
              <a:t>11/15/2021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E3561-AE18-4FFA-BF76-A0715AAE3F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0090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5C6FF-B0EE-4303-95C7-316B167A96CE}" type="datetimeFigureOut">
              <a:rPr lang="en-US" smtClean="0"/>
              <a:t>11/15/2021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E3561-AE18-4FFA-BF76-A0715AAE3F9C}" type="slidenum">
              <a:rPr lang="en-US" smtClean="0"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10005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5C6FF-B0EE-4303-95C7-316B167A96CE}" type="datetimeFigureOut">
              <a:rPr lang="en-US" smtClean="0"/>
              <a:t>11/15/2021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E3561-AE18-4FFA-BF76-A0715AAE3F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791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5C6FF-B0EE-4303-95C7-316B167A96CE}" type="datetimeFigureOut">
              <a:rPr lang="en-US" smtClean="0"/>
              <a:t>11/15/2021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E3561-AE18-4FFA-BF76-A0715AAE3F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36152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5C6FF-B0EE-4303-95C7-316B167A96CE}" type="datetimeFigureOut">
              <a:rPr lang="en-US" smtClean="0"/>
              <a:t>11/15/2021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E3561-AE18-4FFA-BF76-A0715AAE3F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2923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5C6FF-B0EE-4303-95C7-316B167A96CE}" type="datetimeFigureOut">
              <a:rPr lang="en-US" smtClean="0"/>
              <a:t>11/15/2021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E3561-AE18-4FFA-BF76-A0715AAE3F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5868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5C6FF-B0EE-4303-95C7-316B167A96CE}" type="datetimeFigureOut">
              <a:rPr lang="en-US" smtClean="0"/>
              <a:t>11/15/2021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E3561-AE18-4FFA-BF76-A0715AAE3F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4357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5C6FF-B0EE-4303-95C7-316B167A96CE}" type="datetimeFigureOut">
              <a:rPr lang="en-US" smtClean="0"/>
              <a:t>11/15/2021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E3561-AE18-4FFA-BF76-A0715AAE3F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2943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5C6FF-B0EE-4303-95C7-316B167A96CE}" type="datetimeFigureOut">
              <a:rPr lang="en-US" smtClean="0"/>
              <a:t>11/15/2021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E3561-AE18-4FFA-BF76-A0715AAE3F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6127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5C6FF-B0EE-4303-95C7-316B167A96CE}" type="datetimeFigureOut">
              <a:rPr lang="en-US" smtClean="0"/>
              <a:t>11/15/2021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E3561-AE18-4FFA-BF76-A0715AAE3F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1241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5C6FF-B0EE-4303-95C7-316B167A96CE}" type="datetimeFigureOut">
              <a:rPr lang="en-US" smtClean="0"/>
              <a:t>11/15/2021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E3561-AE18-4FFA-BF76-A0715AAE3F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1018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5C6FF-B0EE-4303-95C7-316B167A96CE}" type="datetimeFigureOut">
              <a:rPr lang="en-US" smtClean="0"/>
              <a:t>11/15/2021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E3561-AE18-4FFA-BF76-A0715AAE3F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9397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5C6FF-B0EE-4303-95C7-316B167A96CE}" type="datetimeFigureOut">
              <a:rPr lang="en-US" smtClean="0"/>
              <a:t>11/15/2021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E3561-AE18-4FFA-BF76-A0715AAE3F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1163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5C6FF-B0EE-4303-95C7-316B167A96CE}" type="datetimeFigureOut">
              <a:rPr lang="en-US" smtClean="0"/>
              <a:t>11/15/2021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E3561-AE18-4FFA-BF76-A0715AAE3F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7134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5C6FF-B0EE-4303-95C7-316B167A96CE}" type="datetimeFigureOut">
              <a:rPr lang="en-US" smtClean="0"/>
              <a:t>11/15/2021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E3561-AE18-4FFA-BF76-A0715AAE3F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5768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35C6FF-B0EE-4303-95C7-316B167A96CE}" type="datetimeFigureOut">
              <a:rPr lang="en-US" smtClean="0"/>
              <a:t>11/15/2021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BE3561-AE18-4FFA-BF76-A0715AAE3F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0252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70" r:id="rId1"/>
    <p:sldLayoutId id="2147483771" r:id="rId2"/>
    <p:sldLayoutId id="2147483772" r:id="rId3"/>
    <p:sldLayoutId id="2147483773" r:id="rId4"/>
    <p:sldLayoutId id="2147483774" r:id="rId5"/>
    <p:sldLayoutId id="2147483775" r:id="rId6"/>
    <p:sldLayoutId id="2147483776" r:id="rId7"/>
    <p:sldLayoutId id="2147483777" r:id="rId8"/>
    <p:sldLayoutId id="2147483778" r:id="rId9"/>
    <p:sldLayoutId id="2147483779" r:id="rId10"/>
    <p:sldLayoutId id="2147483780" r:id="rId11"/>
    <p:sldLayoutId id="2147483781" r:id="rId12"/>
    <p:sldLayoutId id="2147483782" r:id="rId13"/>
    <p:sldLayoutId id="2147483783" r:id="rId14"/>
    <p:sldLayoutId id="2147483784" r:id="rId15"/>
    <p:sldLayoutId id="2147483785" r:id="rId16"/>
    <p:sldLayoutId id="2147483786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hade val="85000"/>
            <a:satMod val="1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5E5A8FA-53B6-4FCA-AB28-6C9DDAC2F8C7}"/>
              </a:ext>
            </a:extLst>
          </p:cNvPr>
          <p:cNvSpPr txBox="1"/>
          <p:nvPr/>
        </p:nvSpPr>
        <p:spPr>
          <a:xfrm>
            <a:off x="4542188" y="942449"/>
            <a:ext cx="6681323" cy="14702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8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000" b="1" cap="all" spc="10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+mj-lt"/>
                <a:ea typeface="+mj-ea"/>
                <a:cs typeface="+mj-cs"/>
              </a:rPr>
              <a:t>Facial Emotion Recognition</a:t>
            </a:r>
            <a:endParaRPr lang="en-US" sz="5000" cap="all" spc="100" dirty="0">
              <a:solidFill>
                <a:schemeClr val="tx1">
                  <a:lumMod val="95000"/>
                  <a:lumOff val="5000"/>
                </a:schemeClr>
              </a:solidFill>
              <a:latin typeface="+mj-lt"/>
              <a:ea typeface="+mj-ea"/>
              <a:cs typeface="+mj-cs"/>
            </a:endParaRPr>
          </a:p>
        </p:txBody>
      </p:sp>
      <p:graphicFrame>
        <p:nvGraphicFramePr>
          <p:cNvPr id="54" name="TextBox 4">
            <a:extLst>
              <a:ext uri="{FF2B5EF4-FFF2-40B4-BE49-F238E27FC236}">
                <a16:creationId xmlns:a16="http://schemas.microsoft.com/office/drawing/2014/main" id="{181F2302-0F70-4C89-8CBC-29E28ACAD895}"/>
              </a:ext>
            </a:extLst>
          </p:cNvPr>
          <p:cNvGraphicFramePr/>
          <p:nvPr/>
        </p:nvGraphicFramePr>
        <p:xfrm>
          <a:off x="4547043" y="2773885"/>
          <a:ext cx="6676469" cy="31410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923965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Picture 2">
            <a:extLst>
              <a:ext uri="{FF2B5EF4-FFF2-40B4-BE49-F238E27FC236}">
                <a16:creationId xmlns:a16="http://schemas.microsoft.com/office/drawing/2014/main" id="{678E285C-BE9E-45B7-A3EE-B9792DAE9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3" name="Group 72">
            <a:extLst>
              <a:ext uri="{FF2B5EF4-FFF2-40B4-BE49-F238E27FC236}">
                <a16:creationId xmlns:a16="http://schemas.microsoft.com/office/drawing/2014/main" id="{AB86F577-8905-4B21-8AF3-C1BB34337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74" name="Rectangle 5">
              <a:extLst>
                <a:ext uri="{FF2B5EF4-FFF2-40B4-BE49-F238E27FC236}">
                  <a16:creationId xmlns:a16="http://schemas.microsoft.com/office/drawing/2014/main" id="{D2F1CFF3-A579-4D24-B5F9-1C71BA6FE5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5" name="Freeform 6">
              <a:extLst>
                <a:ext uri="{FF2B5EF4-FFF2-40B4-BE49-F238E27FC236}">
                  <a16:creationId xmlns:a16="http://schemas.microsoft.com/office/drawing/2014/main" id="{57601B50-7EB1-43FA-8360-4297BCD76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7">
              <a:extLst>
                <a:ext uri="{FF2B5EF4-FFF2-40B4-BE49-F238E27FC236}">
                  <a16:creationId xmlns:a16="http://schemas.microsoft.com/office/drawing/2014/main" id="{60BD8B7A-CD01-4638-A2C9-299AC68B9B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Rectangle 8">
              <a:extLst>
                <a:ext uri="{FF2B5EF4-FFF2-40B4-BE49-F238E27FC236}">
                  <a16:creationId xmlns:a16="http://schemas.microsoft.com/office/drawing/2014/main" id="{095B58F9-6C29-48BE-9DA6-3855080521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8" name="Freeform 9">
              <a:extLst>
                <a:ext uri="{FF2B5EF4-FFF2-40B4-BE49-F238E27FC236}">
                  <a16:creationId xmlns:a16="http://schemas.microsoft.com/office/drawing/2014/main" id="{0C84674F-2E8A-4B70-B801-00722CDD58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10">
              <a:extLst>
                <a:ext uri="{FF2B5EF4-FFF2-40B4-BE49-F238E27FC236}">
                  <a16:creationId xmlns:a16="http://schemas.microsoft.com/office/drawing/2014/main" id="{34F320BB-D6A9-45FE-8556-498B763B1E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11">
              <a:extLst>
                <a:ext uri="{FF2B5EF4-FFF2-40B4-BE49-F238E27FC236}">
                  <a16:creationId xmlns:a16="http://schemas.microsoft.com/office/drawing/2014/main" id="{5493D54A-532A-46ED-AF63-A0A54818EF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2">
              <a:extLst>
                <a:ext uri="{FF2B5EF4-FFF2-40B4-BE49-F238E27FC236}">
                  <a16:creationId xmlns:a16="http://schemas.microsoft.com/office/drawing/2014/main" id="{EAF2EDFA-9C0B-44E2-B4BB-312B58BCA8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13">
              <a:extLst>
                <a:ext uri="{FF2B5EF4-FFF2-40B4-BE49-F238E27FC236}">
                  <a16:creationId xmlns:a16="http://schemas.microsoft.com/office/drawing/2014/main" id="{A3641113-CE35-42A4-B605-41BC06BF4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14">
              <a:extLst>
                <a:ext uri="{FF2B5EF4-FFF2-40B4-BE49-F238E27FC236}">
                  <a16:creationId xmlns:a16="http://schemas.microsoft.com/office/drawing/2014/main" id="{DA2E5B2C-BAC4-4440-9B7E-F38783197A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15">
              <a:extLst>
                <a:ext uri="{FF2B5EF4-FFF2-40B4-BE49-F238E27FC236}">
                  <a16:creationId xmlns:a16="http://schemas.microsoft.com/office/drawing/2014/main" id="{D8A506DF-2E53-42C9-94BE-B98E32E057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16">
              <a:extLst>
                <a:ext uri="{FF2B5EF4-FFF2-40B4-BE49-F238E27FC236}">
                  <a16:creationId xmlns:a16="http://schemas.microsoft.com/office/drawing/2014/main" id="{12934FF8-5F70-40BF-BBB6-5EB941FB9B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17">
              <a:extLst>
                <a:ext uri="{FF2B5EF4-FFF2-40B4-BE49-F238E27FC236}">
                  <a16:creationId xmlns:a16="http://schemas.microsoft.com/office/drawing/2014/main" id="{8EB3FB08-D01D-4E24-BE40-C16269DF62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18">
              <a:extLst>
                <a:ext uri="{FF2B5EF4-FFF2-40B4-BE49-F238E27FC236}">
                  <a16:creationId xmlns:a16="http://schemas.microsoft.com/office/drawing/2014/main" id="{D24E50D7-2753-4169-AD51-C106DA1B7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19">
              <a:extLst>
                <a:ext uri="{FF2B5EF4-FFF2-40B4-BE49-F238E27FC236}">
                  <a16:creationId xmlns:a16="http://schemas.microsoft.com/office/drawing/2014/main" id="{DF94B7E0-D9B6-4096-94D0-18D3AC0EF6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20">
              <a:extLst>
                <a:ext uri="{FF2B5EF4-FFF2-40B4-BE49-F238E27FC236}">
                  <a16:creationId xmlns:a16="http://schemas.microsoft.com/office/drawing/2014/main" id="{EBC05ADE-BBA2-4387-B005-3196E2E198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21">
              <a:extLst>
                <a:ext uri="{FF2B5EF4-FFF2-40B4-BE49-F238E27FC236}">
                  <a16:creationId xmlns:a16="http://schemas.microsoft.com/office/drawing/2014/main" id="{BBED1CEE-14D2-442F-AB08-401ABE3EF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2">
              <a:extLst>
                <a:ext uri="{FF2B5EF4-FFF2-40B4-BE49-F238E27FC236}">
                  <a16:creationId xmlns:a16="http://schemas.microsoft.com/office/drawing/2014/main" id="{4F6574C0-78E8-49EA-84BC-EE9D55707F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23">
              <a:extLst>
                <a:ext uri="{FF2B5EF4-FFF2-40B4-BE49-F238E27FC236}">
                  <a16:creationId xmlns:a16="http://schemas.microsoft.com/office/drawing/2014/main" id="{65BCDB0B-615E-4CA1-AFD5-6B121CB7CE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24">
              <a:extLst>
                <a:ext uri="{FF2B5EF4-FFF2-40B4-BE49-F238E27FC236}">
                  <a16:creationId xmlns:a16="http://schemas.microsoft.com/office/drawing/2014/main" id="{40627863-B7FC-44D1-9E53-E728FFF675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25">
              <a:extLst>
                <a:ext uri="{FF2B5EF4-FFF2-40B4-BE49-F238E27FC236}">
                  <a16:creationId xmlns:a16="http://schemas.microsoft.com/office/drawing/2014/main" id="{52FD6F8C-3AF1-487E-91F4-6E55146F1F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26">
              <a:extLst>
                <a:ext uri="{FF2B5EF4-FFF2-40B4-BE49-F238E27FC236}">
                  <a16:creationId xmlns:a16="http://schemas.microsoft.com/office/drawing/2014/main" id="{50323CF3-93CB-4E03-95C0-B180BB87A8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27">
              <a:extLst>
                <a:ext uri="{FF2B5EF4-FFF2-40B4-BE49-F238E27FC236}">
                  <a16:creationId xmlns:a16="http://schemas.microsoft.com/office/drawing/2014/main" id="{EB47D82F-CF1B-47E6-9FA2-F3A9C5F945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28">
              <a:extLst>
                <a:ext uri="{FF2B5EF4-FFF2-40B4-BE49-F238E27FC236}">
                  <a16:creationId xmlns:a16="http://schemas.microsoft.com/office/drawing/2014/main" id="{0606708F-F2D4-4678-8ED2-39041BC64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29">
              <a:extLst>
                <a:ext uri="{FF2B5EF4-FFF2-40B4-BE49-F238E27FC236}">
                  <a16:creationId xmlns:a16="http://schemas.microsoft.com/office/drawing/2014/main" id="{D7EB95B4-15E4-433D-B36F-21FF341AD9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30">
              <a:extLst>
                <a:ext uri="{FF2B5EF4-FFF2-40B4-BE49-F238E27FC236}">
                  <a16:creationId xmlns:a16="http://schemas.microsoft.com/office/drawing/2014/main" id="{500A541B-4C75-497C-A489-097ED2996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31">
              <a:extLst>
                <a:ext uri="{FF2B5EF4-FFF2-40B4-BE49-F238E27FC236}">
                  <a16:creationId xmlns:a16="http://schemas.microsoft.com/office/drawing/2014/main" id="{5789326F-12A4-48B8-B0ED-A6A2AE0C27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32">
              <a:extLst>
                <a:ext uri="{FF2B5EF4-FFF2-40B4-BE49-F238E27FC236}">
                  <a16:creationId xmlns:a16="http://schemas.microsoft.com/office/drawing/2014/main" id="{25FA672E-2B65-477F-AA75-6261CE652F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Rectangle 33">
              <a:extLst>
                <a:ext uri="{FF2B5EF4-FFF2-40B4-BE49-F238E27FC236}">
                  <a16:creationId xmlns:a16="http://schemas.microsoft.com/office/drawing/2014/main" id="{BB09AF8D-E68B-499C-B9F5-2F365813D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3" name="Freeform 34">
              <a:extLst>
                <a:ext uri="{FF2B5EF4-FFF2-40B4-BE49-F238E27FC236}">
                  <a16:creationId xmlns:a16="http://schemas.microsoft.com/office/drawing/2014/main" id="{7991AEAD-B5F3-47BA-9F1B-86C16A84A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35">
              <a:extLst>
                <a:ext uri="{FF2B5EF4-FFF2-40B4-BE49-F238E27FC236}">
                  <a16:creationId xmlns:a16="http://schemas.microsoft.com/office/drawing/2014/main" id="{19A85F58-4C3A-4388-B55C-2329EEAECF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36">
              <a:extLst>
                <a:ext uri="{FF2B5EF4-FFF2-40B4-BE49-F238E27FC236}">
                  <a16:creationId xmlns:a16="http://schemas.microsoft.com/office/drawing/2014/main" id="{05652F38-94D9-41B7-A699-7E8F0C78D8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37">
              <a:extLst>
                <a:ext uri="{FF2B5EF4-FFF2-40B4-BE49-F238E27FC236}">
                  <a16:creationId xmlns:a16="http://schemas.microsoft.com/office/drawing/2014/main" id="{3C043852-C250-4518-BB89-C91A34917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0CAB9A07-ECF2-416C-8528-F75DACB138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39">
              <a:extLst>
                <a:ext uri="{FF2B5EF4-FFF2-40B4-BE49-F238E27FC236}">
                  <a16:creationId xmlns:a16="http://schemas.microsoft.com/office/drawing/2014/main" id="{904A314C-A829-4AA6-92E2-529BCCF95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40">
              <a:extLst>
                <a:ext uri="{FF2B5EF4-FFF2-40B4-BE49-F238E27FC236}">
                  <a16:creationId xmlns:a16="http://schemas.microsoft.com/office/drawing/2014/main" id="{244EE6BA-4569-43ED-9E2E-1FB66201B7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41">
              <a:extLst>
                <a:ext uri="{FF2B5EF4-FFF2-40B4-BE49-F238E27FC236}">
                  <a16:creationId xmlns:a16="http://schemas.microsoft.com/office/drawing/2014/main" id="{BEB8252E-FB2A-4BB5-BEC6-CA10FF6F7C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42">
              <a:extLst>
                <a:ext uri="{FF2B5EF4-FFF2-40B4-BE49-F238E27FC236}">
                  <a16:creationId xmlns:a16="http://schemas.microsoft.com/office/drawing/2014/main" id="{91414711-C3A4-4E96-854A-DDDEB2F2E3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43">
              <a:extLst>
                <a:ext uri="{FF2B5EF4-FFF2-40B4-BE49-F238E27FC236}">
                  <a16:creationId xmlns:a16="http://schemas.microsoft.com/office/drawing/2014/main" id="{86815BA8-3055-4B42-98C3-4202FD92E0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44">
              <a:extLst>
                <a:ext uri="{FF2B5EF4-FFF2-40B4-BE49-F238E27FC236}">
                  <a16:creationId xmlns:a16="http://schemas.microsoft.com/office/drawing/2014/main" id="{44457813-E991-44AE-9A83-B7488D1F36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Rectangle 45">
              <a:extLst>
                <a:ext uri="{FF2B5EF4-FFF2-40B4-BE49-F238E27FC236}">
                  <a16:creationId xmlns:a16="http://schemas.microsoft.com/office/drawing/2014/main" id="{8CE1CF47-A73F-4560-8835-AE1DC51E5C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5" name="Freeform 46">
              <a:extLst>
                <a:ext uri="{FF2B5EF4-FFF2-40B4-BE49-F238E27FC236}">
                  <a16:creationId xmlns:a16="http://schemas.microsoft.com/office/drawing/2014/main" id="{C2A935E4-AACC-4CB9-995E-D286178873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47">
              <a:extLst>
                <a:ext uri="{FF2B5EF4-FFF2-40B4-BE49-F238E27FC236}">
                  <a16:creationId xmlns:a16="http://schemas.microsoft.com/office/drawing/2014/main" id="{93B5B778-8ACB-4004-932D-BD95997BA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48">
              <a:extLst>
                <a:ext uri="{FF2B5EF4-FFF2-40B4-BE49-F238E27FC236}">
                  <a16:creationId xmlns:a16="http://schemas.microsoft.com/office/drawing/2014/main" id="{1434AF34-0919-40AD-84B1-446D4FF2D6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49">
              <a:extLst>
                <a:ext uri="{FF2B5EF4-FFF2-40B4-BE49-F238E27FC236}">
                  <a16:creationId xmlns:a16="http://schemas.microsoft.com/office/drawing/2014/main" id="{29546CF3-6DDD-4073-AB7F-C6E722257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50">
              <a:extLst>
                <a:ext uri="{FF2B5EF4-FFF2-40B4-BE49-F238E27FC236}">
                  <a16:creationId xmlns:a16="http://schemas.microsoft.com/office/drawing/2014/main" id="{289D46AB-128A-477F-B6C9-F40F115D6C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51">
              <a:extLst>
                <a:ext uri="{FF2B5EF4-FFF2-40B4-BE49-F238E27FC236}">
                  <a16:creationId xmlns:a16="http://schemas.microsoft.com/office/drawing/2014/main" id="{A7DA7E67-3368-44AD-AACD-EB64AE3487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52">
              <a:extLst>
                <a:ext uri="{FF2B5EF4-FFF2-40B4-BE49-F238E27FC236}">
                  <a16:creationId xmlns:a16="http://schemas.microsoft.com/office/drawing/2014/main" id="{78BB1152-AB85-4AD8-BBA1-07CEA1F508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53">
              <a:extLst>
                <a:ext uri="{FF2B5EF4-FFF2-40B4-BE49-F238E27FC236}">
                  <a16:creationId xmlns:a16="http://schemas.microsoft.com/office/drawing/2014/main" id="{A982E7F2-DD68-4093-B9C5-3E42B475A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54">
              <a:extLst>
                <a:ext uri="{FF2B5EF4-FFF2-40B4-BE49-F238E27FC236}">
                  <a16:creationId xmlns:a16="http://schemas.microsoft.com/office/drawing/2014/main" id="{A682E224-4CD6-420B-897A-B23D50B82E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55">
              <a:extLst>
                <a:ext uri="{FF2B5EF4-FFF2-40B4-BE49-F238E27FC236}">
                  <a16:creationId xmlns:a16="http://schemas.microsoft.com/office/drawing/2014/main" id="{31B90F10-06CD-480E-8D35-6E0FFFB894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5" name="Freeform 56">
              <a:extLst>
                <a:ext uri="{FF2B5EF4-FFF2-40B4-BE49-F238E27FC236}">
                  <a16:creationId xmlns:a16="http://schemas.microsoft.com/office/drawing/2014/main" id="{7BC977DB-69B0-4D8D-B77C-E1127EC417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6" name="Freeform 57">
              <a:extLst>
                <a:ext uri="{FF2B5EF4-FFF2-40B4-BE49-F238E27FC236}">
                  <a16:creationId xmlns:a16="http://schemas.microsoft.com/office/drawing/2014/main" id="{24127454-3FCB-41D6-ACFB-81D7E05A79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7" name="Freeform 58">
              <a:extLst>
                <a:ext uri="{FF2B5EF4-FFF2-40B4-BE49-F238E27FC236}">
                  <a16:creationId xmlns:a16="http://schemas.microsoft.com/office/drawing/2014/main" id="{7AA80D42-B8A8-475B-ADBF-99719CE9F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129" name="Rectangle 128">
            <a:extLst>
              <a:ext uri="{FF2B5EF4-FFF2-40B4-BE49-F238E27FC236}">
                <a16:creationId xmlns:a16="http://schemas.microsoft.com/office/drawing/2014/main" id="{34106153-7990-4956-BD26-A04A030064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1" name="Picture 2">
            <a:extLst>
              <a:ext uri="{FF2B5EF4-FFF2-40B4-BE49-F238E27FC236}">
                <a16:creationId xmlns:a16="http://schemas.microsoft.com/office/drawing/2014/main" id="{BDEA11A5-20BA-4650-A324-47C0465FF5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" y="-3747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3" name="Group 132">
            <a:extLst>
              <a:ext uri="{FF2B5EF4-FFF2-40B4-BE49-F238E27FC236}">
                <a16:creationId xmlns:a16="http://schemas.microsoft.com/office/drawing/2014/main" id="{866FCB64-0A37-46EB-8A9B-EC0C4C000A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34" name="Rectangle 5">
              <a:extLst>
                <a:ext uri="{FF2B5EF4-FFF2-40B4-BE49-F238E27FC236}">
                  <a16:creationId xmlns:a16="http://schemas.microsoft.com/office/drawing/2014/main" id="{8A162E18-5BEB-4E42-9B10-A1FDF6A0B8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5" name="Freeform 6">
              <a:extLst>
                <a:ext uri="{FF2B5EF4-FFF2-40B4-BE49-F238E27FC236}">
                  <a16:creationId xmlns:a16="http://schemas.microsoft.com/office/drawing/2014/main" id="{7BB781C9-EC32-45FE-ACE7-C24F128C4C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6" name="Freeform 7">
              <a:extLst>
                <a:ext uri="{FF2B5EF4-FFF2-40B4-BE49-F238E27FC236}">
                  <a16:creationId xmlns:a16="http://schemas.microsoft.com/office/drawing/2014/main" id="{927C5647-36E8-4A20-86D4-47831D50CF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7" name="Rectangle 8">
              <a:extLst>
                <a:ext uri="{FF2B5EF4-FFF2-40B4-BE49-F238E27FC236}">
                  <a16:creationId xmlns:a16="http://schemas.microsoft.com/office/drawing/2014/main" id="{62F2AF20-CBBE-4249-B9E2-D6B30191CF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8" name="Freeform 9">
              <a:extLst>
                <a:ext uri="{FF2B5EF4-FFF2-40B4-BE49-F238E27FC236}">
                  <a16:creationId xmlns:a16="http://schemas.microsoft.com/office/drawing/2014/main" id="{731C1229-F8A7-4B36-A52B-98A65EF869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9" name="Freeform 10">
              <a:extLst>
                <a:ext uri="{FF2B5EF4-FFF2-40B4-BE49-F238E27FC236}">
                  <a16:creationId xmlns:a16="http://schemas.microsoft.com/office/drawing/2014/main" id="{609AC686-2DBB-4D82-866C-9FF222BDD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0" name="Freeform 11">
              <a:extLst>
                <a:ext uri="{FF2B5EF4-FFF2-40B4-BE49-F238E27FC236}">
                  <a16:creationId xmlns:a16="http://schemas.microsoft.com/office/drawing/2014/main" id="{F899E6EB-BCDD-45D2-BF4B-9CA3A27984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1" name="Freeform 12">
              <a:extLst>
                <a:ext uri="{FF2B5EF4-FFF2-40B4-BE49-F238E27FC236}">
                  <a16:creationId xmlns:a16="http://schemas.microsoft.com/office/drawing/2014/main" id="{BBD3AAC8-2330-4FAB-8E31-3D50AD954F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2" name="Freeform 13">
              <a:extLst>
                <a:ext uri="{FF2B5EF4-FFF2-40B4-BE49-F238E27FC236}">
                  <a16:creationId xmlns:a16="http://schemas.microsoft.com/office/drawing/2014/main" id="{6B54F723-A70A-4865-A560-7850498A1B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3" name="Freeform 14">
              <a:extLst>
                <a:ext uri="{FF2B5EF4-FFF2-40B4-BE49-F238E27FC236}">
                  <a16:creationId xmlns:a16="http://schemas.microsoft.com/office/drawing/2014/main" id="{9B911CCD-C9A2-4DC8-A278-3C6FD76A76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4" name="Freeform 15">
              <a:extLst>
                <a:ext uri="{FF2B5EF4-FFF2-40B4-BE49-F238E27FC236}">
                  <a16:creationId xmlns:a16="http://schemas.microsoft.com/office/drawing/2014/main" id="{D559B729-03FB-435D-89BF-AF57A801B3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5" name="Freeform 16">
              <a:extLst>
                <a:ext uri="{FF2B5EF4-FFF2-40B4-BE49-F238E27FC236}">
                  <a16:creationId xmlns:a16="http://schemas.microsoft.com/office/drawing/2014/main" id="{D1C90213-0F60-4268-BE48-8221E61614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6" name="Freeform 17">
              <a:extLst>
                <a:ext uri="{FF2B5EF4-FFF2-40B4-BE49-F238E27FC236}">
                  <a16:creationId xmlns:a16="http://schemas.microsoft.com/office/drawing/2014/main" id="{A7A6A293-A06F-48B8-865A-3F65287B85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7" name="Freeform 18">
              <a:extLst>
                <a:ext uri="{FF2B5EF4-FFF2-40B4-BE49-F238E27FC236}">
                  <a16:creationId xmlns:a16="http://schemas.microsoft.com/office/drawing/2014/main" id="{8F6861B5-AAA4-4017-929E-1FD1CA106C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8" name="Freeform 19">
              <a:extLst>
                <a:ext uri="{FF2B5EF4-FFF2-40B4-BE49-F238E27FC236}">
                  <a16:creationId xmlns:a16="http://schemas.microsoft.com/office/drawing/2014/main" id="{D776D07C-2081-4DD3-A464-40F3CA41A3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9" name="Freeform 20">
              <a:extLst>
                <a:ext uri="{FF2B5EF4-FFF2-40B4-BE49-F238E27FC236}">
                  <a16:creationId xmlns:a16="http://schemas.microsoft.com/office/drawing/2014/main" id="{BBC236D6-77E5-4B3C-92D7-D708B237D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0" name="Freeform 21">
              <a:extLst>
                <a:ext uri="{FF2B5EF4-FFF2-40B4-BE49-F238E27FC236}">
                  <a16:creationId xmlns:a16="http://schemas.microsoft.com/office/drawing/2014/main" id="{8064714E-7ADE-4BD9-8981-34C135762C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1" name="Freeform 22">
              <a:extLst>
                <a:ext uri="{FF2B5EF4-FFF2-40B4-BE49-F238E27FC236}">
                  <a16:creationId xmlns:a16="http://schemas.microsoft.com/office/drawing/2014/main" id="{2FD1F23F-B1EE-46F5-B460-924E54A70D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2" name="Freeform 23">
              <a:extLst>
                <a:ext uri="{FF2B5EF4-FFF2-40B4-BE49-F238E27FC236}">
                  <a16:creationId xmlns:a16="http://schemas.microsoft.com/office/drawing/2014/main" id="{9699361A-3AFF-4826-B99C-0354EAB079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3" name="Freeform 24">
              <a:extLst>
                <a:ext uri="{FF2B5EF4-FFF2-40B4-BE49-F238E27FC236}">
                  <a16:creationId xmlns:a16="http://schemas.microsoft.com/office/drawing/2014/main" id="{B272F7B1-7BE2-4FC9-BB91-207EFD9E65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4" name="Freeform 25">
              <a:extLst>
                <a:ext uri="{FF2B5EF4-FFF2-40B4-BE49-F238E27FC236}">
                  <a16:creationId xmlns:a16="http://schemas.microsoft.com/office/drawing/2014/main" id="{CDE59C1F-AFD9-4DD5-B04A-9EB2AAED5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5" name="Freeform 26">
              <a:extLst>
                <a:ext uri="{FF2B5EF4-FFF2-40B4-BE49-F238E27FC236}">
                  <a16:creationId xmlns:a16="http://schemas.microsoft.com/office/drawing/2014/main" id="{1551E418-6CD4-4320-8224-F084039C53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6" name="Freeform 27">
              <a:extLst>
                <a:ext uri="{FF2B5EF4-FFF2-40B4-BE49-F238E27FC236}">
                  <a16:creationId xmlns:a16="http://schemas.microsoft.com/office/drawing/2014/main" id="{1F27D4B1-EBD4-4BC9-AC2E-3AD616C847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7" name="Freeform 28">
              <a:extLst>
                <a:ext uri="{FF2B5EF4-FFF2-40B4-BE49-F238E27FC236}">
                  <a16:creationId xmlns:a16="http://schemas.microsoft.com/office/drawing/2014/main" id="{C42B8D84-898A-4F76-A0F2-5699ED72BC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8" name="Freeform 29">
              <a:extLst>
                <a:ext uri="{FF2B5EF4-FFF2-40B4-BE49-F238E27FC236}">
                  <a16:creationId xmlns:a16="http://schemas.microsoft.com/office/drawing/2014/main" id="{B440932E-7985-4BA6-9899-F22A644854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9" name="Freeform 30">
              <a:extLst>
                <a:ext uri="{FF2B5EF4-FFF2-40B4-BE49-F238E27FC236}">
                  <a16:creationId xmlns:a16="http://schemas.microsoft.com/office/drawing/2014/main" id="{4B8CE969-CA1A-48CB-8588-4146F41F33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0" name="Freeform 31">
              <a:extLst>
                <a:ext uri="{FF2B5EF4-FFF2-40B4-BE49-F238E27FC236}">
                  <a16:creationId xmlns:a16="http://schemas.microsoft.com/office/drawing/2014/main" id="{138A4875-4593-4894-89D5-DFCFF0EEDA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1" name="Freeform 32">
              <a:extLst>
                <a:ext uri="{FF2B5EF4-FFF2-40B4-BE49-F238E27FC236}">
                  <a16:creationId xmlns:a16="http://schemas.microsoft.com/office/drawing/2014/main" id="{F079F26B-58E4-494E-A8BA-3F054F1F3B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2" name="Rectangle 33">
              <a:extLst>
                <a:ext uri="{FF2B5EF4-FFF2-40B4-BE49-F238E27FC236}">
                  <a16:creationId xmlns:a16="http://schemas.microsoft.com/office/drawing/2014/main" id="{04C9ECC5-BB4A-4417-B874-B75953F84F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3" name="Freeform 34">
              <a:extLst>
                <a:ext uri="{FF2B5EF4-FFF2-40B4-BE49-F238E27FC236}">
                  <a16:creationId xmlns:a16="http://schemas.microsoft.com/office/drawing/2014/main" id="{4CCCF285-B51D-4A2F-8384-830A391711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4" name="Freeform 35">
              <a:extLst>
                <a:ext uri="{FF2B5EF4-FFF2-40B4-BE49-F238E27FC236}">
                  <a16:creationId xmlns:a16="http://schemas.microsoft.com/office/drawing/2014/main" id="{BD6C6299-A09A-47DF-8A96-69D39FCA5A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5" name="Freeform 36">
              <a:extLst>
                <a:ext uri="{FF2B5EF4-FFF2-40B4-BE49-F238E27FC236}">
                  <a16:creationId xmlns:a16="http://schemas.microsoft.com/office/drawing/2014/main" id="{EE60C4B9-C404-42CD-8E94-70D4DC16AB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6" name="Freeform 37">
              <a:extLst>
                <a:ext uri="{FF2B5EF4-FFF2-40B4-BE49-F238E27FC236}">
                  <a16:creationId xmlns:a16="http://schemas.microsoft.com/office/drawing/2014/main" id="{52BD4447-C1EB-4798-8764-AB93EA9303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7" name="Freeform 38">
              <a:extLst>
                <a:ext uri="{FF2B5EF4-FFF2-40B4-BE49-F238E27FC236}">
                  <a16:creationId xmlns:a16="http://schemas.microsoft.com/office/drawing/2014/main" id="{50411559-C414-4F7C-BC6C-69F87BC9C7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8" name="Freeform 39">
              <a:extLst>
                <a:ext uri="{FF2B5EF4-FFF2-40B4-BE49-F238E27FC236}">
                  <a16:creationId xmlns:a16="http://schemas.microsoft.com/office/drawing/2014/main" id="{64737770-BB27-41C0-95CB-5290545086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9" name="Freeform 40">
              <a:extLst>
                <a:ext uri="{FF2B5EF4-FFF2-40B4-BE49-F238E27FC236}">
                  <a16:creationId xmlns:a16="http://schemas.microsoft.com/office/drawing/2014/main" id="{28929FDB-16CF-4165-B32A-EB673EFB7C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0" name="Freeform 41">
              <a:extLst>
                <a:ext uri="{FF2B5EF4-FFF2-40B4-BE49-F238E27FC236}">
                  <a16:creationId xmlns:a16="http://schemas.microsoft.com/office/drawing/2014/main" id="{D8C82883-237C-4209-9545-E832FEE3A8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1" name="Freeform 42">
              <a:extLst>
                <a:ext uri="{FF2B5EF4-FFF2-40B4-BE49-F238E27FC236}">
                  <a16:creationId xmlns:a16="http://schemas.microsoft.com/office/drawing/2014/main" id="{F1A52653-BD09-4D65-B05C-2AF4A6473A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2" name="Freeform 43">
              <a:extLst>
                <a:ext uri="{FF2B5EF4-FFF2-40B4-BE49-F238E27FC236}">
                  <a16:creationId xmlns:a16="http://schemas.microsoft.com/office/drawing/2014/main" id="{30724E80-2FD3-4E4A-A3EA-18A4C88863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3" name="Freeform 44">
              <a:extLst>
                <a:ext uri="{FF2B5EF4-FFF2-40B4-BE49-F238E27FC236}">
                  <a16:creationId xmlns:a16="http://schemas.microsoft.com/office/drawing/2014/main" id="{F1B978C7-7BC5-4F73-8B02-66A3CF67CE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4" name="Rectangle 45">
              <a:extLst>
                <a:ext uri="{FF2B5EF4-FFF2-40B4-BE49-F238E27FC236}">
                  <a16:creationId xmlns:a16="http://schemas.microsoft.com/office/drawing/2014/main" id="{799F0CED-DF8F-4350-A036-1981FBE596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75" name="Freeform 46">
              <a:extLst>
                <a:ext uri="{FF2B5EF4-FFF2-40B4-BE49-F238E27FC236}">
                  <a16:creationId xmlns:a16="http://schemas.microsoft.com/office/drawing/2014/main" id="{9F4DD366-0E86-4E99-9557-496E88B421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6" name="Freeform 47">
              <a:extLst>
                <a:ext uri="{FF2B5EF4-FFF2-40B4-BE49-F238E27FC236}">
                  <a16:creationId xmlns:a16="http://schemas.microsoft.com/office/drawing/2014/main" id="{78BB3321-D5DC-4951-AB38-0C54E3D01D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7" name="Freeform 48">
              <a:extLst>
                <a:ext uri="{FF2B5EF4-FFF2-40B4-BE49-F238E27FC236}">
                  <a16:creationId xmlns:a16="http://schemas.microsoft.com/office/drawing/2014/main" id="{955E548C-7F86-45B2-A0D2-03EAC578D3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8" name="Freeform 49">
              <a:extLst>
                <a:ext uri="{FF2B5EF4-FFF2-40B4-BE49-F238E27FC236}">
                  <a16:creationId xmlns:a16="http://schemas.microsoft.com/office/drawing/2014/main" id="{0013F508-5E69-4911-AD93-4ABE3E7C5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9" name="Freeform 50">
              <a:extLst>
                <a:ext uri="{FF2B5EF4-FFF2-40B4-BE49-F238E27FC236}">
                  <a16:creationId xmlns:a16="http://schemas.microsoft.com/office/drawing/2014/main" id="{A7F86768-93E0-4044-A62A-B11EB18FF2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0" name="Freeform 51">
              <a:extLst>
                <a:ext uri="{FF2B5EF4-FFF2-40B4-BE49-F238E27FC236}">
                  <a16:creationId xmlns:a16="http://schemas.microsoft.com/office/drawing/2014/main" id="{BA32A7B4-1DB2-4E4A-B86E-D8DB97B696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1" name="Freeform 52">
              <a:extLst>
                <a:ext uri="{FF2B5EF4-FFF2-40B4-BE49-F238E27FC236}">
                  <a16:creationId xmlns:a16="http://schemas.microsoft.com/office/drawing/2014/main" id="{AB250BD5-076C-4428-B6AF-E9EAE4F65E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2" name="Freeform 53">
              <a:extLst>
                <a:ext uri="{FF2B5EF4-FFF2-40B4-BE49-F238E27FC236}">
                  <a16:creationId xmlns:a16="http://schemas.microsoft.com/office/drawing/2014/main" id="{027DA06A-045F-4711-9307-0508B6ACFA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3" name="Freeform 54">
              <a:extLst>
                <a:ext uri="{FF2B5EF4-FFF2-40B4-BE49-F238E27FC236}">
                  <a16:creationId xmlns:a16="http://schemas.microsoft.com/office/drawing/2014/main" id="{3EB0EDA8-385A-4B2B-97F0-5194F23EB5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4" name="Freeform 55">
              <a:extLst>
                <a:ext uri="{FF2B5EF4-FFF2-40B4-BE49-F238E27FC236}">
                  <a16:creationId xmlns:a16="http://schemas.microsoft.com/office/drawing/2014/main" id="{D6FA258E-AF3F-47C9-9F4E-39ECFD7AC0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5" name="Freeform 56">
              <a:extLst>
                <a:ext uri="{FF2B5EF4-FFF2-40B4-BE49-F238E27FC236}">
                  <a16:creationId xmlns:a16="http://schemas.microsoft.com/office/drawing/2014/main" id="{6E471E73-A9C0-4C68-BD8F-360F2ED7BD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6" name="Freeform 57">
              <a:extLst>
                <a:ext uri="{FF2B5EF4-FFF2-40B4-BE49-F238E27FC236}">
                  <a16:creationId xmlns:a16="http://schemas.microsoft.com/office/drawing/2014/main" id="{C78C3110-8153-4163-B809-0B0C0C9E5C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7" name="Freeform 58">
              <a:extLst>
                <a:ext uri="{FF2B5EF4-FFF2-40B4-BE49-F238E27FC236}">
                  <a16:creationId xmlns:a16="http://schemas.microsoft.com/office/drawing/2014/main" id="{DBC57B9F-0B9B-4EDE-B3B3-7C5D5DB399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4C3974B-278E-4EAD-A0E1-2AEE5E18C1BB}"/>
              </a:ext>
            </a:extLst>
          </p:cNvPr>
          <p:cNvSpPr txBox="1"/>
          <p:nvPr/>
        </p:nvSpPr>
        <p:spPr>
          <a:xfrm>
            <a:off x="1043533" y="1093788"/>
            <a:ext cx="4923879" cy="239668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000" cap="all" dirty="0">
                <a:solidFill>
                  <a:srgbClr val="FFFFFF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2. Pre-processing</a:t>
            </a:r>
          </a:p>
        </p:txBody>
      </p:sp>
      <p:sp useBgFill="1">
        <p:nvSpPr>
          <p:cNvPr id="189" name="Round Diagonal Corner Rectangle 6">
            <a:extLst>
              <a:ext uri="{FF2B5EF4-FFF2-40B4-BE49-F238E27FC236}">
                <a16:creationId xmlns:a16="http://schemas.microsoft.com/office/drawing/2014/main" id="{62B94F88-FD5B-4053-B143-DFF55CE443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5999" y="808057"/>
            <a:ext cx="5286376" cy="5234394"/>
          </a:xfrm>
          <a:prstGeom prst="round2DiagRect">
            <a:avLst>
              <a:gd name="adj1" fmla="val 6185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9FE0D83-E3E2-44DB-A699-50C72ABE30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84869" y="1136606"/>
            <a:ext cx="4508637" cy="4577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E26FD4B-0C5B-40F3-990C-29A3742ED5FF}"/>
              </a:ext>
            </a:extLst>
          </p:cNvPr>
          <p:cNvSpPr txBox="1"/>
          <p:nvPr/>
        </p:nvSpPr>
        <p:spPr>
          <a:xfrm>
            <a:off x="1981200" y="3639421"/>
            <a:ext cx="415289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cap="all" dirty="0">
                <a:solidFill>
                  <a:srgbClr val="FFFFFF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RGB to Gray Scale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cap="all" dirty="0">
                <a:solidFill>
                  <a:srgbClr val="FFFFFF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Resize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cap="all" dirty="0">
                <a:solidFill>
                  <a:srgbClr val="FFFFFF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One Hot Encoding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12945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Picture 2">
            <a:extLst>
              <a:ext uri="{FF2B5EF4-FFF2-40B4-BE49-F238E27FC236}">
                <a16:creationId xmlns:a16="http://schemas.microsoft.com/office/drawing/2014/main" id="{678E285C-BE9E-45B7-A3EE-B9792DAE9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8" name="Group 137">
            <a:extLst>
              <a:ext uri="{FF2B5EF4-FFF2-40B4-BE49-F238E27FC236}">
                <a16:creationId xmlns:a16="http://schemas.microsoft.com/office/drawing/2014/main" id="{AB86F577-8905-4B21-8AF3-C1BB34337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39" name="Rectangle 5">
              <a:extLst>
                <a:ext uri="{FF2B5EF4-FFF2-40B4-BE49-F238E27FC236}">
                  <a16:creationId xmlns:a16="http://schemas.microsoft.com/office/drawing/2014/main" id="{D2F1CFF3-A579-4D24-B5F9-1C71BA6FE5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0" name="Freeform 6">
              <a:extLst>
                <a:ext uri="{FF2B5EF4-FFF2-40B4-BE49-F238E27FC236}">
                  <a16:creationId xmlns:a16="http://schemas.microsoft.com/office/drawing/2014/main" id="{57601B50-7EB1-43FA-8360-4297BCD76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1" name="Freeform 7">
              <a:extLst>
                <a:ext uri="{FF2B5EF4-FFF2-40B4-BE49-F238E27FC236}">
                  <a16:creationId xmlns:a16="http://schemas.microsoft.com/office/drawing/2014/main" id="{60BD8B7A-CD01-4638-A2C9-299AC68B9B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2" name="Rectangle 8">
              <a:extLst>
                <a:ext uri="{FF2B5EF4-FFF2-40B4-BE49-F238E27FC236}">
                  <a16:creationId xmlns:a16="http://schemas.microsoft.com/office/drawing/2014/main" id="{095B58F9-6C29-48BE-9DA6-3855080521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3" name="Freeform 9">
              <a:extLst>
                <a:ext uri="{FF2B5EF4-FFF2-40B4-BE49-F238E27FC236}">
                  <a16:creationId xmlns:a16="http://schemas.microsoft.com/office/drawing/2014/main" id="{0C84674F-2E8A-4B70-B801-00722CDD58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4" name="Freeform 10">
              <a:extLst>
                <a:ext uri="{FF2B5EF4-FFF2-40B4-BE49-F238E27FC236}">
                  <a16:creationId xmlns:a16="http://schemas.microsoft.com/office/drawing/2014/main" id="{34F320BB-D6A9-45FE-8556-498B763B1E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5" name="Freeform 11">
              <a:extLst>
                <a:ext uri="{FF2B5EF4-FFF2-40B4-BE49-F238E27FC236}">
                  <a16:creationId xmlns:a16="http://schemas.microsoft.com/office/drawing/2014/main" id="{5493D54A-532A-46ED-AF63-A0A54818EF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6" name="Freeform 12">
              <a:extLst>
                <a:ext uri="{FF2B5EF4-FFF2-40B4-BE49-F238E27FC236}">
                  <a16:creationId xmlns:a16="http://schemas.microsoft.com/office/drawing/2014/main" id="{EAF2EDFA-9C0B-44E2-B4BB-312B58BCA8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7" name="Freeform 13">
              <a:extLst>
                <a:ext uri="{FF2B5EF4-FFF2-40B4-BE49-F238E27FC236}">
                  <a16:creationId xmlns:a16="http://schemas.microsoft.com/office/drawing/2014/main" id="{A3641113-CE35-42A4-B605-41BC06BF4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8" name="Freeform 14">
              <a:extLst>
                <a:ext uri="{FF2B5EF4-FFF2-40B4-BE49-F238E27FC236}">
                  <a16:creationId xmlns:a16="http://schemas.microsoft.com/office/drawing/2014/main" id="{DA2E5B2C-BAC4-4440-9B7E-F38783197A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9" name="Freeform 15">
              <a:extLst>
                <a:ext uri="{FF2B5EF4-FFF2-40B4-BE49-F238E27FC236}">
                  <a16:creationId xmlns:a16="http://schemas.microsoft.com/office/drawing/2014/main" id="{D8A506DF-2E53-42C9-94BE-B98E32E057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0" name="Freeform 16">
              <a:extLst>
                <a:ext uri="{FF2B5EF4-FFF2-40B4-BE49-F238E27FC236}">
                  <a16:creationId xmlns:a16="http://schemas.microsoft.com/office/drawing/2014/main" id="{12934FF8-5F70-40BF-BBB6-5EB941FB9B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1" name="Freeform 17">
              <a:extLst>
                <a:ext uri="{FF2B5EF4-FFF2-40B4-BE49-F238E27FC236}">
                  <a16:creationId xmlns:a16="http://schemas.microsoft.com/office/drawing/2014/main" id="{8EB3FB08-D01D-4E24-BE40-C16269DF62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2" name="Freeform 18">
              <a:extLst>
                <a:ext uri="{FF2B5EF4-FFF2-40B4-BE49-F238E27FC236}">
                  <a16:creationId xmlns:a16="http://schemas.microsoft.com/office/drawing/2014/main" id="{D24E50D7-2753-4169-AD51-C106DA1B7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3" name="Freeform 19">
              <a:extLst>
                <a:ext uri="{FF2B5EF4-FFF2-40B4-BE49-F238E27FC236}">
                  <a16:creationId xmlns:a16="http://schemas.microsoft.com/office/drawing/2014/main" id="{DF94B7E0-D9B6-4096-94D0-18D3AC0EF6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4" name="Freeform 20">
              <a:extLst>
                <a:ext uri="{FF2B5EF4-FFF2-40B4-BE49-F238E27FC236}">
                  <a16:creationId xmlns:a16="http://schemas.microsoft.com/office/drawing/2014/main" id="{EBC05ADE-BBA2-4387-B005-3196E2E198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5" name="Freeform 21">
              <a:extLst>
                <a:ext uri="{FF2B5EF4-FFF2-40B4-BE49-F238E27FC236}">
                  <a16:creationId xmlns:a16="http://schemas.microsoft.com/office/drawing/2014/main" id="{BBED1CEE-14D2-442F-AB08-401ABE3EF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6" name="Freeform 22">
              <a:extLst>
                <a:ext uri="{FF2B5EF4-FFF2-40B4-BE49-F238E27FC236}">
                  <a16:creationId xmlns:a16="http://schemas.microsoft.com/office/drawing/2014/main" id="{4F6574C0-78E8-49EA-84BC-EE9D55707F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7" name="Freeform 23">
              <a:extLst>
                <a:ext uri="{FF2B5EF4-FFF2-40B4-BE49-F238E27FC236}">
                  <a16:creationId xmlns:a16="http://schemas.microsoft.com/office/drawing/2014/main" id="{65BCDB0B-615E-4CA1-AFD5-6B121CB7CE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8" name="Freeform 24">
              <a:extLst>
                <a:ext uri="{FF2B5EF4-FFF2-40B4-BE49-F238E27FC236}">
                  <a16:creationId xmlns:a16="http://schemas.microsoft.com/office/drawing/2014/main" id="{40627863-B7FC-44D1-9E53-E728FFF675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9" name="Freeform 25">
              <a:extLst>
                <a:ext uri="{FF2B5EF4-FFF2-40B4-BE49-F238E27FC236}">
                  <a16:creationId xmlns:a16="http://schemas.microsoft.com/office/drawing/2014/main" id="{52FD6F8C-3AF1-487E-91F4-6E55146F1F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0" name="Freeform 26">
              <a:extLst>
                <a:ext uri="{FF2B5EF4-FFF2-40B4-BE49-F238E27FC236}">
                  <a16:creationId xmlns:a16="http://schemas.microsoft.com/office/drawing/2014/main" id="{50323CF3-93CB-4E03-95C0-B180BB87A8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1" name="Freeform 27">
              <a:extLst>
                <a:ext uri="{FF2B5EF4-FFF2-40B4-BE49-F238E27FC236}">
                  <a16:creationId xmlns:a16="http://schemas.microsoft.com/office/drawing/2014/main" id="{EB47D82F-CF1B-47E6-9FA2-F3A9C5F945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2" name="Freeform 28">
              <a:extLst>
                <a:ext uri="{FF2B5EF4-FFF2-40B4-BE49-F238E27FC236}">
                  <a16:creationId xmlns:a16="http://schemas.microsoft.com/office/drawing/2014/main" id="{0606708F-F2D4-4678-8ED2-39041BC64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3" name="Freeform 29">
              <a:extLst>
                <a:ext uri="{FF2B5EF4-FFF2-40B4-BE49-F238E27FC236}">
                  <a16:creationId xmlns:a16="http://schemas.microsoft.com/office/drawing/2014/main" id="{D7EB95B4-15E4-433D-B36F-21FF341AD9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4" name="Freeform 30">
              <a:extLst>
                <a:ext uri="{FF2B5EF4-FFF2-40B4-BE49-F238E27FC236}">
                  <a16:creationId xmlns:a16="http://schemas.microsoft.com/office/drawing/2014/main" id="{500A541B-4C75-497C-A489-097ED2996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5" name="Freeform 31">
              <a:extLst>
                <a:ext uri="{FF2B5EF4-FFF2-40B4-BE49-F238E27FC236}">
                  <a16:creationId xmlns:a16="http://schemas.microsoft.com/office/drawing/2014/main" id="{5789326F-12A4-48B8-B0ED-A6A2AE0C27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6" name="Freeform 32">
              <a:extLst>
                <a:ext uri="{FF2B5EF4-FFF2-40B4-BE49-F238E27FC236}">
                  <a16:creationId xmlns:a16="http://schemas.microsoft.com/office/drawing/2014/main" id="{25FA672E-2B65-477F-AA75-6261CE652F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7" name="Rectangle 33">
              <a:extLst>
                <a:ext uri="{FF2B5EF4-FFF2-40B4-BE49-F238E27FC236}">
                  <a16:creationId xmlns:a16="http://schemas.microsoft.com/office/drawing/2014/main" id="{BB09AF8D-E68B-499C-B9F5-2F365813D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8" name="Freeform 34">
              <a:extLst>
                <a:ext uri="{FF2B5EF4-FFF2-40B4-BE49-F238E27FC236}">
                  <a16:creationId xmlns:a16="http://schemas.microsoft.com/office/drawing/2014/main" id="{7991AEAD-B5F3-47BA-9F1B-86C16A84A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9" name="Freeform 35">
              <a:extLst>
                <a:ext uri="{FF2B5EF4-FFF2-40B4-BE49-F238E27FC236}">
                  <a16:creationId xmlns:a16="http://schemas.microsoft.com/office/drawing/2014/main" id="{19A85F58-4C3A-4388-B55C-2329EEAECF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0" name="Freeform 36">
              <a:extLst>
                <a:ext uri="{FF2B5EF4-FFF2-40B4-BE49-F238E27FC236}">
                  <a16:creationId xmlns:a16="http://schemas.microsoft.com/office/drawing/2014/main" id="{05652F38-94D9-41B7-A699-7E8F0C78D8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1" name="Freeform 37">
              <a:extLst>
                <a:ext uri="{FF2B5EF4-FFF2-40B4-BE49-F238E27FC236}">
                  <a16:creationId xmlns:a16="http://schemas.microsoft.com/office/drawing/2014/main" id="{3C043852-C250-4518-BB89-C91A34917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2" name="Freeform 38">
              <a:extLst>
                <a:ext uri="{FF2B5EF4-FFF2-40B4-BE49-F238E27FC236}">
                  <a16:creationId xmlns:a16="http://schemas.microsoft.com/office/drawing/2014/main" id="{0CAB9A07-ECF2-416C-8528-F75DACB138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3" name="Freeform 39">
              <a:extLst>
                <a:ext uri="{FF2B5EF4-FFF2-40B4-BE49-F238E27FC236}">
                  <a16:creationId xmlns:a16="http://schemas.microsoft.com/office/drawing/2014/main" id="{904A314C-A829-4AA6-92E2-529BCCF95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4" name="Freeform 40">
              <a:extLst>
                <a:ext uri="{FF2B5EF4-FFF2-40B4-BE49-F238E27FC236}">
                  <a16:creationId xmlns:a16="http://schemas.microsoft.com/office/drawing/2014/main" id="{244EE6BA-4569-43ED-9E2E-1FB66201B7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5" name="Freeform 41">
              <a:extLst>
                <a:ext uri="{FF2B5EF4-FFF2-40B4-BE49-F238E27FC236}">
                  <a16:creationId xmlns:a16="http://schemas.microsoft.com/office/drawing/2014/main" id="{BEB8252E-FB2A-4BB5-BEC6-CA10FF6F7C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6" name="Freeform 42">
              <a:extLst>
                <a:ext uri="{FF2B5EF4-FFF2-40B4-BE49-F238E27FC236}">
                  <a16:creationId xmlns:a16="http://schemas.microsoft.com/office/drawing/2014/main" id="{91414711-C3A4-4E96-854A-DDDEB2F2E3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7" name="Freeform 43">
              <a:extLst>
                <a:ext uri="{FF2B5EF4-FFF2-40B4-BE49-F238E27FC236}">
                  <a16:creationId xmlns:a16="http://schemas.microsoft.com/office/drawing/2014/main" id="{86815BA8-3055-4B42-98C3-4202FD92E0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8" name="Freeform 44">
              <a:extLst>
                <a:ext uri="{FF2B5EF4-FFF2-40B4-BE49-F238E27FC236}">
                  <a16:creationId xmlns:a16="http://schemas.microsoft.com/office/drawing/2014/main" id="{44457813-E991-44AE-9A83-B7488D1F36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9" name="Rectangle 45">
              <a:extLst>
                <a:ext uri="{FF2B5EF4-FFF2-40B4-BE49-F238E27FC236}">
                  <a16:creationId xmlns:a16="http://schemas.microsoft.com/office/drawing/2014/main" id="{8CE1CF47-A73F-4560-8835-AE1DC51E5C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0" name="Freeform 46">
              <a:extLst>
                <a:ext uri="{FF2B5EF4-FFF2-40B4-BE49-F238E27FC236}">
                  <a16:creationId xmlns:a16="http://schemas.microsoft.com/office/drawing/2014/main" id="{C2A935E4-AACC-4CB9-995E-D286178873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1" name="Freeform 47">
              <a:extLst>
                <a:ext uri="{FF2B5EF4-FFF2-40B4-BE49-F238E27FC236}">
                  <a16:creationId xmlns:a16="http://schemas.microsoft.com/office/drawing/2014/main" id="{93B5B778-8ACB-4004-932D-BD95997BA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2" name="Freeform 48">
              <a:extLst>
                <a:ext uri="{FF2B5EF4-FFF2-40B4-BE49-F238E27FC236}">
                  <a16:creationId xmlns:a16="http://schemas.microsoft.com/office/drawing/2014/main" id="{1434AF34-0919-40AD-84B1-446D4FF2D6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3" name="Freeform 49">
              <a:extLst>
                <a:ext uri="{FF2B5EF4-FFF2-40B4-BE49-F238E27FC236}">
                  <a16:creationId xmlns:a16="http://schemas.microsoft.com/office/drawing/2014/main" id="{29546CF3-6DDD-4073-AB7F-C6E722257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4" name="Freeform 50">
              <a:extLst>
                <a:ext uri="{FF2B5EF4-FFF2-40B4-BE49-F238E27FC236}">
                  <a16:creationId xmlns:a16="http://schemas.microsoft.com/office/drawing/2014/main" id="{289D46AB-128A-477F-B6C9-F40F115D6C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5" name="Freeform 51">
              <a:extLst>
                <a:ext uri="{FF2B5EF4-FFF2-40B4-BE49-F238E27FC236}">
                  <a16:creationId xmlns:a16="http://schemas.microsoft.com/office/drawing/2014/main" id="{A7DA7E67-3368-44AD-AACD-EB64AE3487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6" name="Freeform 52">
              <a:extLst>
                <a:ext uri="{FF2B5EF4-FFF2-40B4-BE49-F238E27FC236}">
                  <a16:creationId xmlns:a16="http://schemas.microsoft.com/office/drawing/2014/main" id="{78BB1152-AB85-4AD8-BBA1-07CEA1F508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7" name="Freeform 53">
              <a:extLst>
                <a:ext uri="{FF2B5EF4-FFF2-40B4-BE49-F238E27FC236}">
                  <a16:creationId xmlns:a16="http://schemas.microsoft.com/office/drawing/2014/main" id="{A982E7F2-DD68-4093-B9C5-3E42B475A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8" name="Freeform 54">
              <a:extLst>
                <a:ext uri="{FF2B5EF4-FFF2-40B4-BE49-F238E27FC236}">
                  <a16:creationId xmlns:a16="http://schemas.microsoft.com/office/drawing/2014/main" id="{A682E224-4CD6-420B-897A-B23D50B82E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9" name="Freeform 55">
              <a:extLst>
                <a:ext uri="{FF2B5EF4-FFF2-40B4-BE49-F238E27FC236}">
                  <a16:creationId xmlns:a16="http://schemas.microsoft.com/office/drawing/2014/main" id="{31B90F10-06CD-480E-8D35-6E0FFFB894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0" name="Freeform 56">
              <a:extLst>
                <a:ext uri="{FF2B5EF4-FFF2-40B4-BE49-F238E27FC236}">
                  <a16:creationId xmlns:a16="http://schemas.microsoft.com/office/drawing/2014/main" id="{7BC977DB-69B0-4D8D-B77C-E1127EC417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1" name="Freeform 57">
              <a:extLst>
                <a:ext uri="{FF2B5EF4-FFF2-40B4-BE49-F238E27FC236}">
                  <a16:creationId xmlns:a16="http://schemas.microsoft.com/office/drawing/2014/main" id="{24127454-3FCB-41D6-ACFB-81D7E05A79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2" name="Freeform 58">
              <a:extLst>
                <a:ext uri="{FF2B5EF4-FFF2-40B4-BE49-F238E27FC236}">
                  <a16:creationId xmlns:a16="http://schemas.microsoft.com/office/drawing/2014/main" id="{7AA80D42-B8A8-475B-ADBF-99719CE9F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6F735715-C413-4F82-BC3A-1F89BBB14777}"/>
              </a:ext>
            </a:extLst>
          </p:cNvPr>
          <p:cNvSpPr txBox="1"/>
          <p:nvPr/>
        </p:nvSpPr>
        <p:spPr>
          <a:xfrm>
            <a:off x="1905002" y="1284280"/>
            <a:ext cx="8791575" cy="130167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000" cap="all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3. The Mini-</a:t>
            </a:r>
            <a:r>
              <a:rPr lang="en-US" sz="3000" cap="all" dirty="0" err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Xception</a:t>
            </a:r>
            <a:r>
              <a:rPr lang="en-US" sz="3000" cap="all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</a:p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800" cap="all" dirty="0">
              <a:latin typeface="+mj-lt"/>
              <a:ea typeface="+mj-ea"/>
              <a:cs typeface="+mj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1671A5D-346B-4E08-8CBC-C42AB9B8CD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6438" y="2311354"/>
            <a:ext cx="8791575" cy="1626440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253" name="Picture 252">
            <a:extLst>
              <a:ext uri="{FF2B5EF4-FFF2-40B4-BE49-F238E27FC236}">
                <a16:creationId xmlns:a16="http://schemas.microsoft.com/office/drawing/2014/main" id="{578A5B5A-C1EE-46D8-8564-7BD0082545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0620" y="4313238"/>
            <a:ext cx="4105275" cy="111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1451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>
            <a:extLst>
              <a:ext uri="{FF2B5EF4-FFF2-40B4-BE49-F238E27FC236}">
                <a16:creationId xmlns:a16="http://schemas.microsoft.com/office/drawing/2014/main" id="{50C065C3-0FE3-4452-B765-CB05BBB2A9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 xmlns:p14="http://schemas.microsoft.com/office/powerpoint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9795E515-5F57-431F-9A0D-3A0419DF75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D45BCBFE-0478-4767-BF2E-FC2C548BA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E903928F-F6DA-470C-81A0-CF7D9DE034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ADA095F6-E326-4450-A2D6-DB2BF989B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Rectangle 8">
              <a:extLst>
                <a:ext uri="{FF2B5EF4-FFF2-40B4-BE49-F238E27FC236}">
                  <a16:creationId xmlns:a16="http://schemas.microsoft.com/office/drawing/2014/main" id="{6B067F9A-FDF2-49EC-B4FF-CD4B90F789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F1331213-D19D-49FC-8616-168A14565A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2ADFE242-96FC-4A14-8C59-90CD6DE1D9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6A97B7BC-40BD-494B-9C6B-AF3045559A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3D7F35CF-F44C-491F-904D-A31ED83213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84D9BF7E-18C2-452C-B139-4ED58D7A03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700A6223-AD38-426F-A6FE-7926CAEF31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D172AA94-449F-45EB-94E6-67C186C32D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A7D4F697-8937-4F4C-83C5-770B3FCB82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10AF1D59-5117-4D47-8414-4BB61F944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2387DC33-88B3-4718-8C94-41659EA33A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D4E7EC64-4763-4F04-B2E4-E400364D72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581717DF-9FD4-47CB-9579-E34DF7E875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BCD8EF50-6E58-4B2D-90B6-AFF236A73B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6524A268-142A-4CBF-BB8B-DC1FCBC8F7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56A0E6F3-B76B-4813-B44B-56CE11A8A0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A74CED8D-B902-4B76-9CC8-30A09B2FA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ED007BD7-ED56-4566-B1FF-707160024A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90AD48D2-5BC8-4C80-B126-B1A201242B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BE14C82F-9F35-4D61-B758-7BCE32DEC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6540CE06-9028-497A-AC64-CF0ED60A74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A4825B3B-52CD-4F08-BA02-6C2B0EFEDE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6877A5EF-B8B8-44D3-AA57-4BBF89206D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00BB365C-9180-4208-92CF-AB6A88848C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2">
              <a:extLst>
                <a:ext uri="{FF2B5EF4-FFF2-40B4-BE49-F238E27FC236}">
                  <a16:creationId xmlns:a16="http://schemas.microsoft.com/office/drawing/2014/main" id="{8D1134D2-53A6-41D5-AC1A-5254A2FBD0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Rectangle 33">
              <a:extLst>
                <a:ext uri="{FF2B5EF4-FFF2-40B4-BE49-F238E27FC236}">
                  <a16:creationId xmlns:a16="http://schemas.microsoft.com/office/drawing/2014/main" id="{24C7FA73-07CD-479A-9B9E-DAD4D3B2B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0" name="Freeform 34">
              <a:extLst>
                <a:ext uri="{FF2B5EF4-FFF2-40B4-BE49-F238E27FC236}">
                  <a16:creationId xmlns:a16="http://schemas.microsoft.com/office/drawing/2014/main" id="{AB24DF92-B081-4701-B58D-913261A00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5">
              <a:extLst>
                <a:ext uri="{FF2B5EF4-FFF2-40B4-BE49-F238E27FC236}">
                  <a16:creationId xmlns:a16="http://schemas.microsoft.com/office/drawing/2014/main" id="{AB4DF275-6B82-4AA9-A7A9-138E631E30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6">
              <a:extLst>
                <a:ext uri="{FF2B5EF4-FFF2-40B4-BE49-F238E27FC236}">
                  <a16:creationId xmlns:a16="http://schemas.microsoft.com/office/drawing/2014/main" id="{972A3812-16AD-453E-B1E6-9F39894F79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7">
              <a:extLst>
                <a:ext uri="{FF2B5EF4-FFF2-40B4-BE49-F238E27FC236}">
                  <a16:creationId xmlns:a16="http://schemas.microsoft.com/office/drawing/2014/main" id="{8FB6759A-BAD8-4073-86A2-6DDD73DE2A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8">
              <a:extLst>
                <a:ext uri="{FF2B5EF4-FFF2-40B4-BE49-F238E27FC236}">
                  <a16:creationId xmlns:a16="http://schemas.microsoft.com/office/drawing/2014/main" id="{9FCCB0F4-1178-47C1-9EE2-234EA715C1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9">
              <a:extLst>
                <a:ext uri="{FF2B5EF4-FFF2-40B4-BE49-F238E27FC236}">
                  <a16:creationId xmlns:a16="http://schemas.microsoft.com/office/drawing/2014/main" id="{CB01BF0B-7EB0-4C18-80BE-20D2EAC048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40">
              <a:extLst>
                <a:ext uri="{FF2B5EF4-FFF2-40B4-BE49-F238E27FC236}">
                  <a16:creationId xmlns:a16="http://schemas.microsoft.com/office/drawing/2014/main" id="{3266E9DA-C937-48E0-8F98-90A467760F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1">
              <a:extLst>
                <a:ext uri="{FF2B5EF4-FFF2-40B4-BE49-F238E27FC236}">
                  <a16:creationId xmlns:a16="http://schemas.microsoft.com/office/drawing/2014/main" id="{A8A9C00D-0425-4E68-A1DE-BCE5BD6BBD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2">
              <a:extLst>
                <a:ext uri="{FF2B5EF4-FFF2-40B4-BE49-F238E27FC236}">
                  <a16:creationId xmlns:a16="http://schemas.microsoft.com/office/drawing/2014/main" id="{46230904-E744-4B55-84FF-826A6B737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3">
              <a:extLst>
                <a:ext uri="{FF2B5EF4-FFF2-40B4-BE49-F238E27FC236}">
                  <a16:creationId xmlns:a16="http://schemas.microsoft.com/office/drawing/2014/main" id="{D4291668-8AF0-4784-BC06-870768F53F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4">
              <a:extLst>
                <a:ext uri="{FF2B5EF4-FFF2-40B4-BE49-F238E27FC236}">
                  <a16:creationId xmlns:a16="http://schemas.microsoft.com/office/drawing/2014/main" id="{D917DCBD-774B-4AAF-92AE-D18289FFC4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Rectangle 45">
              <a:extLst>
                <a:ext uri="{FF2B5EF4-FFF2-40B4-BE49-F238E27FC236}">
                  <a16:creationId xmlns:a16="http://schemas.microsoft.com/office/drawing/2014/main" id="{9E50122E-0F19-4D65-9CB2-E22C3EA84A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2" name="Freeform 46">
              <a:extLst>
                <a:ext uri="{FF2B5EF4-FFF2-40B4-BE49-F238E27FC236}">
                  <a16:creationId xmlns:a16="http://schemas.microsoft.com/office/drawing/2014/main" id="{BC28A765-6E8B-4352-BD0C-35474F70AC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7">
              <a:extLst>
                <a:ext uri="{FF2B5EF4-FFF2-40B4-BE49-F238E27FC236}">
                  <a16:creationId xmlns:a16="http://schemas.microsoft.com/office/drawing/2014/main" id="{0AC30A17-F494-44EB-9817-1B8B255CE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8">
              <a:extLst>
                <a:ext uri="{FF2B5EF4-FFF2-40B4-BE49-F238E27FC236}">
                  <a16:creationId xmlns:a16="http://schemas.microsoft.com/office/drawing/2014/main" id="{6088D59F-32BD-4932-9C22-9AA0FCDA74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9">
              <a:extLst>
                <a:ext uri="{FF2B5EF4-FFF2-40B4-BE49-F238E27FC236}">
                  <a16:creationId xmlns:a16="http://schemas.microsoft.com/office/drawing/2014/main" id="{B18BBE45-5F21-47FA-B291-AC802D715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50">
              <a:extLst>
                <a:ext uri="{FF2B5EF4-FFF2-40B4-BE49-F238E27FC236}">
                  <a16:creationId xmlns:a16="http://schemas.microsoft.com/office/drawing/2014/main" id="{A1BD992D-1C4B-4E69-A627-A45D8958E0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1">
              <a:extLst>
                <a:ext uri="{FF2B5EF4-FFF2-40B4-BE49-F238E27FC236}">
                  <a16:creationId xmlns:a16="http://schemas.microsoft.com/office/drawing/2014/main" id="{571C0498-7105-455E-8B0A-233F850F18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2">
              <a:extLst>
                <a:ext uri="{FF2B5EF4-FFF2-40B4-BE49-F238E27FC236}">
                  <a16:creationId xmlns:a16="http://schemas.microsoft.com/office/drawing/2014/main" id="{F6FA78CC-C0B1-422F-B535-05580A9716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3">
              <a:extLst>
                <a:ext uri="{FF2B5EF4-FFF2-40B4-BE49-F238E27FC236}">
                  <a16:creationId xmlns:a16="http://schemas.microsoft.com/office/drawing/2014/main" id="{49A1BACF-EE5E-46F8-8968-D4CF18BC01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4">
              <a:extLst>
                <a:ext uri="{FF2B5EF4-FFF2-40B4-BE49-F238E27FC236}">
                  <a16:creationId xmlns:a16="http://schemas.microsoft.com/office/drawing/2014/main" id="{0AF8DFAF-8AF7-453E-AED7-89E59FBD7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5">
              <a:extLst>
                <a:ext uri="{FF2B5EF4-FFF2-40B4-BE49-F238E27FC236}">
                  <a16:creationId xmlns:a16="http://schemas.microsoft.com/office/drawing/2014/main" id="{F8C26D97-8DA4-4556-92E4-2AE66B365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6">
              <a:extLst>
                <a:ext uri="{FF2B5EF4-FFF2-40B4-BE49-F238E27FC236}">
                  <a16:creationId xmlns:a16="http://schemas.microsoft.com/office/drawing/2014/main" id="{EEF9D855-A8A7-44CC-919C-BEA327F254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7">
              <a:extLst>
                <a:ext uri="{FF2B5EF4-FFF2-40B4-BE49-F238E27FC236}">
                  <a16:creationId xmlns:a16="http://schemas.microsoft.com/office/drawing/2014/main" id="{11F0B045-803C-4067-A182-066EEB2C4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8">
              <a:extLst>
                <a:ext uri="{FF2B5EF4-FFF2-40B4-BE49-F238E27FC236}">
                  <a16:creationId xmlns:a16="http://schemas.microsoft.com/office/drawing/2014/main" id="{3C1FCACB-EFEF-4B54-99A6-E327A637C2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1351B104-9B78-4A2B-B970-FA8ABE1CE1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67" name="Rectangle 66">
              <a:extLst>
                <a:ext uri="{FF2B5EF4-FFF2-40B4-BE49-F238E27FC236}">
                  <a16:creationId xmlns:a16="http://schemas.microsoft.com/office/drawing/2014/main" id="{3A130E84-D02F-40FB-9BEB-5202392713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8" name="Picture 2">
              <a:extLst>
                <a:ext uri="{FF2B5EF4-FFF2-40B4-BE49-F238E27FC236}">
                  <a16:creationId xmlns:a16="http://schemas.microsoft.com/office/drawing/2014/main" id="{5E142BFD-7D75-4518-BBDF-27C00AB4BC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2263F2D5-6F25-4CC1-BD7F-BF569ECF9647}"/>
              </a:ext>
            </a:extLst>
          </p:cNvPr>
          <p:cNvSpPr txBox="1"/>
          <p:nvPr/>
        </p:nvSpPr>
        <p:spPr>
          <a:xfrm>
            <a:off x="6783402" y="2235199"/>
            <a:ext cx="4052887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40000" lnSpcReduction="20000"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7500" cap="all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4</a:t>
            </a:r>
            <a:r>
              <a:rPr lang="en-US" sz="10000" cap="all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. </a:t>
            </a:r>
            <a:r>
              <a:rPr lang="en-US" sz="7500" cap="all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Training</a:t>
            </a:r>
          </a:p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800" cap="all" dirty="0">
              <a:latin typeface="+mj-lt"/>
              <a:ea typeface="+mj-ea"/>
              <a:cs typeface="+mj-cs"/>
            </a:endParaRPr>
          </a:p>
          <a:p>
            <a:pPr marL="685800" indent="-685800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59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36,000 samples</a:t>
            </a:r>
          </a:p>
          <a:p>
            <a:pPr marL="685800" indent="-685800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59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80:20 train to test ratio</a:t>
            </a:r>
          </a:p>
          <a:p>
            <a:pPr marL="685800" indent="-685800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59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Epoch: 110, each epoch time:210 seconds on CPU.</a:t>
            </a:r>
          </a:p>
        </p:txBody>
      </p:sp>
      <p:pic>
        <p:nvPicPr>
          <p:cNvPr id="4" name="Picture 3" descr="Dumbbell rack at gym">
            <a:extLst>
              <a:ext uri="{FF2B5EF4-FFF2-40B4-BE49-F238E27FC236}">
                <a16:creationId xmlns:a16="http://schemas.microsoft.com/office/drawing/2014/main" id="{213EDA47-DC85-4366-865A-613C22DD62C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277" r="35561" b="-1"/>
          <a:stretch/>
        </p:blipFill>
        <p:spPr>
          <a:xfrm>
            <a:off x="-24647" y="-190490"/>
            <a:ext cx="6101597" cy="6857990"/>
          </a:xfrm>
          <a:prstGeom prst="rect">
            <a:avLst/>
          </a:prstGeom>
        </p:spPr>
      </p:pic>
      <p:grpSp>
        <p:nvGrpSpPr>
          <p:cNvPr id="70" name="Group 69">
            <a:extLst>
              <a:ext uri="{FF2B5EF4-FFF2-40B4-BE49-F238E27FC236}">
                <a16:creationId xmlns:a16="http://schemas.microsoft.com/office/drawing/2014/main" id="{D4116A08-770E-4DC3-AAB6-E3E8E6CEC8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42" name="Rectangle 5">
              <a:extLst>
                <a:ext uri="{FF2B5EF4-FFF2-40B4-BE49-F238E27FC236}">
                  <a16:creationId xmlns:a16="http://schemas.microsoft.com/office/drawing/2014/main" id="{6ADECFB2-F615-49A9-A242-A3D04CADB0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2" name="Freeform 6">
              <a:extLst>
                <a:ext uri="{FF2B5EF4-FFF2-40B4-BE49-F238E27FC236}">
                  <a16:creationId xmlns:a16="http://schemas.microsoft.com/office/drawing/2014/main" id="{8E1F3AC6-5FF1-401B-91E4-180D1D3560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7">
              <a:extLst>
                <a:ext uri="{FF2B5EF4-FFF2-40B4-BE49-F238E27FC236}">
                  <a16:creationId xmlns:a16="http://schemas.microsoft.com/office/drawing/2014/main" id="{72BC7A9D-387B-4877-B8E6-E8ABA6B265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Rectangle 8">
              <a:extLst>
                <a:ext uri="{FF2B5EF4-FFF2-40B4-BE49-F238E27FC236}">
                  <a16:creationId xmlns:a16="http://schemas.microsoft.com/office/drawing/2014/main" id="{9114560A-27D6-469D-992E-33A55B40BA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5" name="Freeform 9">
              <a:extLst>
                <a:ext uri="{FF2B5EF4-FFF2-40B4-BE49-F238E27FC236}">
                  <a16:creationId xmlns:a16="http://schemas.microsoft.com/office/drawing/2014/main" id="{CBF136EF-7DC2-47D2-974C-70044B5E90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10">
              <a:extLst>
                <a:ext uri="{FF2B5EF4-FFF2-40B4-BE49-F238E27FC236}">
                  <a16:creationId xmlns:a16="http://schemas.microsoft.com/office/drawing/2014/main" id="{6B03084D-F566-41C4-BE37-870FB5A0D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11">
              <a:extLst>
                <a:ext uri="{FF2B5EF4-FFF2-40B4-BE49-F238E27FC236}">
                  <a16:creationId xmlns:a16="http://schemas.microsoft.com/office/drawing/2014/main" id="{049DC21B-8236-4901-9ADD-E3167ABDE9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12">
              <a:extLst>
                <a:ext uri="{FF2B5EF4-FFF2-40B4-BE49-F238E27FC236}">
                  <a16:creationId xmlns:a16="http://schemas.microsoft.com/office/drawing/2014/main" id="{304F4FEB-8B5B-45BA-988C-5FBF41059E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13">
              <a:extLst>
                <a:ext uri="{FF2B5EF4-FFF2-40B4-BE49-F238E27FC236}">
                  <a16:creationId xmlns:a16="http://schemas.microsoft.com/office/drawing/2014/main" id="{E88E24C8-3D76-4C2F-84D1-BC3C2AACA4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14">
              <a:extLst>
                <a:ext uri="{FF2B5EF4-FFF2-40B4-BE49-F238E27FC236}">
                  <a16:creationId xmlns:a16="http://schemas.microsoft.com/office/drawing/2014/main" id="{91C91468-4F8A-42F1-9505-02D9241787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5">
              <a:extLst>
                <a:ext uri="{FF2B5EF4-FFF2-40B4-BE49-F238E27FC236}">
                  <a16:creationId xmlns:a16="http://schemas.microsoft.com/office/drawing/2014/main" id="{C22581B1-C426-4189-85D6-C499D6982F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16">
              <a:extLst>
                <a:ext uri="{FF2B5EF4-FFF2-40B4-BE49-F238E27FC236}">
                  <a16:creationId xmlns:a16="http://schemas.microsoft.com/office/drawing/2014/main" id="{29DFD4C4-0517-4A6B-B423-E55582618D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17">
              <a:extLst>
                <a:ext uri="{FF2B5EF4-FFF2-40B4-BE49-F238E27FC236}">
                  <a16:creationId xmlns:a16="http://schemas.microsoft.com/office/drawing/2014/main" id="{7ACD84D3-D09D-4C94-99D5-51713A1D6B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18">
              <a:extLst>
                <a:ext uri="{FF2B5EF4-FFF2-40B4-BE49-F238E27FC236}">
                  <a16:creationId xmlns:a16="http://schemas.microsoft.com/office/drawing/2014/main" id="{37C2AEAB-1CC9-4A9A-8303-E1E0C12168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19">
              <a:extLst>
                <a:ext uri="{FF2B5EF4-FFF2-40B4-BE49-F238E27FC236}">
                  <a16:creationId xmlns:a16="http://schemas.microsoft.com/office/drawing/2014/main" id="{20ABD348-58FE-4371-AE12-C66FF8CAC3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20">
              <a:extLst>
                <a:ext uri="{FF2B5EF4-FFF2-40B4-BE49-F238E27FC236}">
                  <a16:creationId xmlns:a16="http://schemas.microsoft.com/office/drawing/2014/main" id="{408E0FAA-F0C5-4CB1-95FE-D3D96830FC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21">
              <a:extLst>
                <a:ext uri="{FF2B5EF4-FFF2-40B4-BE49-F238E27FC236}">
                  <a16:creationId xmlns:a16="http://schemas.microsoft.com/office/drawing/2014/main" id="{F83C789F-2881-4822-A724-567720953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22">
              <a:extLst>
                <a:ext uri="{FF2B5EF4-FFF2-40B4-BE49-F238E27FC236}">
                  <a16:creationId xmlns:a16="http://schemas.microsoft.com/office/drawing/2014/main" id="{6B039120-5C84-4A03-9ADD-32EA6E5D44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23">
              <a:extLst>
                <a:ext uri="{FF2B5EF4-FFF2-40B4-BE49-F238E27FC236}">
                  <a16:creationId xmlns:a16="http://schemas.microsoft.com/office/drawing/2014/main" id="{440E956F-26EB-40C6-B500-1A4BB4ABF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24">
              <a:extLst>
                <a:ext uri="{FF2B5EF4-FFF2-40B4-BE49-F238E27FC236}">
                  <a16:creationId xmlns:a16="http://schemas.microsoft.com/office/drawing/2014/main" id="{D2449A75-05DC-4791-90F1-335CC6732C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5">
              <a:extLst>
                <a:ext uri="{FF2B5EF4-FFF2-40B4-BE49-F238E27FC236}">
                  <a16:creationId xmlns:a16="http://schemas.microsoft.com/office/drawing/2014/main" id="{2A0F57CD-8F34-4F1D-BFF3-1293522501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26">
              <a:extLst>
                <a:ext uri="{FF2B5EF4-FFF2-40B4-BE49-F238E27FC236}">
                  <a16:creationId xmlns:a16="http://schemas.microsoft.com/office/drawing/2014/main" id="{DB0DDCCE-FA18-4790-8F10-67FC66172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27">
              <a:extLst>
                <a:ext uri="{FF2B5EF4-FFF2-40B4-BE49-F238E27FC236}">
                  <a16:creationId xmlns:a16="http://schemas.microsoft.com/office/drawing/2014/main" id="{750A8178-D049-42D4-BA77-A262FE55F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28">
              <a:extLst>
                <a:ext uri="{FF2B5EF4-FFF2-40B4-BE49-F238E27FC236}">
                  <a16:creationId xmlns:a16="http://schemas.microsoft.com/office/drawing/2014/main" id="{B33B9383-8846-404B-85BE-E43F077379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29">
              <a:extLst>
                <a:ext uri="{FF2B5EF4-FFF2-40B4-BE49-F238E27FC236}">
                  <a16:creationId xmlns:a16="http://schemas.microsoft.com/office/drawing/2014/main" id="{79468103-A660-495B-BFDF-8E7D98A09A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30">
              <a:extLst>
                <a:ext uri="{FF2B5EF4-FFF2-40B4-BE49-F238E27FC236}">
                  <a16:creationId xmlns:a16="http://schemas.microsoft.com/office/drawing/2014/main" id="{06F4CC44-94E1-47AF-893C-19C4A4AB40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31">
              <a:extLst>
                <a:ext uri="{FF2B5EF4-FFF2-40B4-BE49-F238E27FC236}">
                  <a16:creationId xmlns:a16="http://schemas.microsoft.com/office/drawing/2014/main" id="{E87F601E-2166-4FAE-AF96-2A1B17E46E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32">
              <a:extLst>
                <a:ext uri="{FF2B5EF4-FFF2-40B4-BE49-F238E27FC236}">
                  <a16:creationId xmlns:a16="http://schemas.microsoft.com/office/drawing/2014/main" id="{DCDE2745-7AA5-416B-AC78-93C6EAE5D4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Rectangle 33">
              <a:extLst>
                <a:ext uri="{FF2B5EF4-FFF2-40B4-BE49-F238E27FC236}">
                  <a16:creationId xmlns:a16="http://schemas.microsoft.com/office/drawing/2014/main" id="{7D5F7E44-496F-4025-AFD8-7EEC67AC1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0" name="Freeform 34">
              <a:extLst>
                <a:ext uri="{FF2B5EF4-FFF2-40B4-BE49-F238E27FC236}">
                  <a16:creationId xmlns:a16="http://schemas.microsoft.com/office/drawing/2014/main" id="{FA8ED221-FD77-4CD0-A9B9-3F97E40DCD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35">
              <a:extLst>
                <a:ext uri="{FF2B5EF4-FFF2-40B4-BE49-F238E27FC236}">
                  <a16:creationId xmlns:a16="http://schemas.microsoft.com/office/drawing/2014/main" id="{94922F75-95BC-435D-B4BB-BCE65BACCE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36">
              <a:extLst>
                <a:ext uri="{FF2B5EF4-FFF2-40B4-BE49-F238E27FC236}">
                  <a16:creationId xmlns:a16="http://schemas.microsoft.com/office/drawing/2014/main" id="{CFB94884-EF28-419D-9147-20B2C9B1AB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37">
              <a:extLst>
                <a:ext uri="{FF2B5EF4-FFF2-40B4-BE49-F238E27FC236}">
                  <a16:creationId xmlns:a16="http://schemas.microsoft.com/office/drawing/2014/main" id="{94C72871-F5AC-46D1-97EF-94E4070A70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38">
              <a:extLst>
                <a:ext uri="{FF2B5EF4-FFF2-40B4-BE49-F238E27FC236}">
                  <a16:creationId xmlns:a16="http://schemas.microsoft.com/office/drawing/2014/main" id="{03ED1B15-6247-43B3-BEAE-DB699DE297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39">
              <a:extLst>
                <a:ext uri="{FF2B5EF4-FFF2-40B4-BE49-F238E27FC236}">
                  <a16:creationId xmlns:a16="http://schemas.microsoft.com/office/drawing/2014/main" id="{FA3EA466-B483-4B4A-9FCB-9FFA8E538F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40">
              <a:extLst>
                <a:ext uri="{FF2B5EF4-FFF2-40B4-BE49-F238E27FC236}">
                  <a16:creationId xmlns:a16="http://schemas.microsoft.com/office/drawing/2014/main" id="{CCE5E17C-696E-46EB-B70D-5862742169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41">
              <a:extLst>
                <a:ext uri="{FF2B5EF4-FFF2-40B4-BE49-F238E27FC236}">
                  <a16:creationId xmlns:a16="http://schemas.microsoft.com/office/drawing/2014/main" id="{AB6022EC-6D09-4098-9A97-5A911C08CA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42">
              <a:extLst>
                <a:ext uri="{FF2B5EF4-FFF2-40B4-BE49-F238E27FC236}">
                  <a16:creationId xmlns:a16="http://schemas.microsoft.com/office/drawing/2014/main" id="{7E18073E-1315-4400-ABD9-C34AEAFBFF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43">
              <a:extLst>
                <a:ext uri="{FF2B5EF4-FFF2-40B4-BE49-F238E27FC236}">
                  <a16:creationId xmlns:a16="http://schemas.microsoft.com/office/drawing/2014/main" id="{5510509E-411D-4F1B-BDC6-3E5666896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44">
              <a:extLst>
                <a:ext uri="{FF2B5EF4-FFF2-40B4-BE49-F238E27FC236}">
                  <a16:creationId xmlns:a16="http://schemas.microsoft.com/office/drawing/2014/main" id="{46F1A7E1-EC01-4288-87AE-C3B6434BD0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Rectangle 45">
              <a:extLst>
                <a:ext uri="{FF2B5EF4-FFF2-40B4-BE49-F238E27FC236}">
                  <a16:creationId xmlns:a16="http://schemas.microsoft.com/office/drawing/2014/main" id="{F7BBA432-5463-415B-BA54-3AA2B92D28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2" name="Freeform 46">
              <a:extLst>
                <a:ext uri="{FF2B5EF4-FFF2-40B4-BE49-F238E27FC236}">
                  <a16:creationId xmlns:a16="http://schemas.microsoft.com/office/drawing/2014/main" id="{66E19F01-137B-4A95-9313-CE6F778066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47">
              <a:extLst>
                <a:ext uri="{FF2B5EF4-FFF2-40B4-BE49-F238E27FC236}">
                  <a16:creationId xmlns:a16="http://schemas.microsoft.com/office/drawing/2014/main" id="{38C0AACC-51F2-424F-9988-F3B621941C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48">
              <a:extLst>
                <a:ext uri="{FF2B5EF4-FFF2-40B4-BE49-F238E27FC236}">
                  <a16:creationId xmlns:a16="http://schemas.microsoft.com/office/drawing/2014/main" id="{7364A775-01A6-4012-88CF-58FDDBE4CB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49">
              <a:extLst>
                <a:ext uri="{FF2B5EF4-FFF2-40B4-BE49-F238E27FC236}">
                  <a16:creationId xmlns:a16="http://schemas.microsoft.com/office/drawing/2014/main" id="{C8C770C5-535A-4F1B-81CA-FD6F32C09A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50">
              <a:extLst>
                <a:ext uri="{FF2B5EF4-FFF2-40B4-BE49-F238E27FC236}">
                  <a16:creationId xmlns:a16="http://schemas.microsoft.com/office/drawing/2014/main" id="{55F9C3EF-BEB8-4836-8DE0-319E54496E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51">
              <a:extLst>
                <a:ext uri="{FF2B5EF4-FFF2-40B4-BE49-F238E27FC236}">
                  <a16:creationId xmlns:a16="http://schemas.microsoft.com/office/drawing/2014/main" id="{0976D9A1-85FC-406B-8AEA-AE3C056A40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52">
              <a:extLst>
                <a:ext uri="{FF2B5EF4-FFF2-40B4-BE49-F238E27FC236}">
                  <a16:creationId xmlns:a16="http://schemas.microsoft.com/office/drawing/2014/main" id="{68BC6126-2A3A-4F1D-A565-BEF620660A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53">
              <a:extLst>
                <a:ext uri="{FF2B5EF4-FFF2-40B4-BE49-F238E27FC236}">
                  <a16:creationId xmlns:a16="http://schemas.microsoft.com/office/drawing/2014/main" id="{D8C7B98D-F83E-485D-B01D-270242E8FD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54">
              <a:extLst>
                <a:ext uri="{FF2B5EF4-FFF2-40B4-BE49-F238E27FC236}">
                  <a16:creationId xmlns:a16="http://schemas.microsoft.com/office/drawing/2014/main" id="{93D5E722-D236-478A-A13F-8FA4141D94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55">
              <a:extLst>
                <a:ext uri="{FF2B5EF4-FFF2-40B4-BE49-F238E27FC236}">
                  <a16:creationId xmlns:a16="http://schemas.microsoft.com/office/drawing/2014/main" id="{ABE1456F-F283-4BD5-A1B9-EF2423B682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56">
              <a:extLst>
                <a:ext uri="{FF2B5EF4-FFF2-40B4-BE49-F238E27FC236}">
                  <a16:creationId xmlns:a16="http://schemas.microsoft.com/office/drawing/2014/main" id="{E4D1AC66-8164-4BBC-89D5-69FE7A4FC2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57">
              <a:extLst>
                <a:ext uri="{FF2B5EF4-FFF2-40B4-BE49-F238E27FC236}">
                  <a16:creationId xmlns:a16="http://schemas.microsoft.com/office/drawing/2014/main" id="{845A8868-488C-447D-979F-7E01B82ACB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58">
              <a:extLst>
                <a:ext uri="{FF2B5EF4-FFF2-40B4-BE49-F238E27FC236}">
                  <a16:creationId xmlns:a16="http://schemas.microsoft.com/office/drawing/2014/main" id="{948639B9-9B88-432B-914E-6B70BAEB1D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77EB1C59-16D1-4C5E-9775-50CB40E022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gradFill flip="none" rotWithShape="1">
            <a:gsLst>
              <a:gs pos="0">
                <a:schemeClr val="tx2">
                  <a:alpha val="80000"/>
                </a:schemeClr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 scaled="0"/>
            <a:tileRect/>
          </a:gradFill>
        </p:grpSpPr>
        <p:sp>
          <p:nvSpPr>
            <p:cNvPr id="127" name="Freeform 32">
              <a:extLst>
                <a:ext uri="{FF2B5EF4-FFF2-40B4-BE49-F238E27FC236}">
                  <a16:creationId xmlns:a16="http://schemas.microsoft.com/office/drawing/2014/main" id="{08680D14-7FE7-4522-B5EE-76447F833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8" name="Freeform 33">
              <a:extLst>
                <a:ext uri="{FF2B5EF4-FFF2-40B4-BE49-F238E27FC236}">
                  <a16:creationId xmlns:a16="http://schemas.microsoft.com/office/drawing/2014/main" id="{D82C01B5-EC9C-4883-B130-115321E8B3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9" name="Freeform 34">
              <a:extLst>
                <a:ext uri="{FF2B5EF4-FFF2-40B4-BE49-F238E27FC236}">
                  <a16:creationId xmlns:a16="http://schemas.microsoft.com/office/drawing/2014/main" id="{DBBE5E83-362F-4EA7-A96D-0BC830A217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0" name="Freeform 35">
              <a:extLst>
                <a:ext uri="{FF2B5EF4-FFF2-40B4-BE49-F238E27FC236}">
                  <a16:creationId xmlns:a16="http://schemas.microsoft.com/office/drawing/2014/main" id="{3971FE03-8B37-43AF-8842-8D4411C3C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1" name="Freeform 36">
              <a:extLst>
                <a:ext uri="{FF2B5EF4-FFF2-40B4-BE49-F238E27FC236}">
                  <a16:creationId xmlns:a16="http://schemas.microsoft.com/office/drawing/2014/main" id="{8E4E3D41-4CF7-4D15-854A-C4330D3900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2" name="Freeform 37">
              <a:extLst>
                <a:ext uri="{FF2B5EF4-FFF2-40B4-BE49-F238E27FC236}">
                  <a16:creationId xmlns:a16="http://schemas.microsoft.com/office/drawing/2014/main" id="{78B649D7-3C5D-462D-B06A-D065135FE8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3" name="Freeform 38">
              <a:extLst>
                <a:ext uri="{FF2B5EF4-FFF2-40B4-BE49-F238E27FC236}">
                  <a16:creationId xmlns:a16="http://schemas.microsoft.com/office/drawing/2014/main" id="{7A3DDEF1-D28A-48D9-8E48-B2003DF2EE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4" name="Freeform 39">
              <a:extLst>
                <a:ext uri="{FF2B5EF4-FFF2-40B4-BE49-F238E27FC236}">
                  <a16:creationId xmlns:a16="http://schemas.microsoft.com/office/drawing/2014/main" id="{4A56A02B-D000-45AB-B7DB-E47CA8E777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5" name="Freeform 40">
              <a:extLst>
                <a:ext uri="{FF2B5EF4-FFF2-40B4-BE49-F238E27FC236}">
                  <a16:creationId xmlns:a16="http://schemas.microsoft.com/office/drawing/2014/main" id="{343CE08B-7325-4244-99EA-5E58C982DB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6" name="Rectangle 41">
              <a:extLst>
                <a:ext uri="{FF2B5EF4-FFF2-40B4-BE49-F238E27FC236}">
                  <a16:creationId xmlns:a16="http://schemas.microsoft.com/office/drawing/2014/main" id="{7F08E29E-A67F-410A-A810-7000201BFA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</p:spTree>
    <p:extLst>
      <p:ext uri="{BB962C8B-B14F-4D97-AF65-F5344CB8AC3E}">
        <p14:creationId xmlns:p14="http://schemas.microsoft.com/office/powerpoint/2010/main" val="27128573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Picture 2">
            <a:extLst>
              <a:ext uri="{FF2B5EF4-FFF2-40B4-BE49-F238E27FC236}">
                <a16:creationId xmlns:a16="http://schemas.microsoft.com/office/drawing/2014/main" id="{50C065C3-0FE3-4452-B765-CB05BBB2A9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 xmlns:p14="http://schemas.microsoft.com/office/powerpoint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9" name="Group 10">
            <a:extLst>
              <a:ext uri="{FF2B5EF4-FFF2-40B4-BE49-F238E27FC236}">
                <a16:creationId xmlns:a16="http://schemas.microsoft.com/office/drawing/2014/main" id="{9795E515-5F57-431F-9A0D-3A0419DF75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>
              <a:extLst>
                <a:ext uri="{FF2B5EF4-FFF2-40B4-BE49-F238E27FC236}">
                  <a16:creationId xmlns:a16="http://schemas.microsoft.com/office/drawing/2014/main" id="{D45BCBFE-0478-4767-BF2E-FC2C548BA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E903928F-F6DA-470C-81A0-CF7D9DE034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ADA095F6-E326-4450-A2D6-DB2BF989B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>
              <a:extLst>
                <a:ext uri="{FF2B5EF4-FFF2-40B4-BE49-F238E27FC236}">
                  <a16:creationId xmlns:a16="http://schemas.microsoft.com/office/drawing/2014/main" id="{6B067F9A-FDF2-49EC-B4FF-CD4B90F789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F1331213-D19D-49FC-8616-168A14565A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2ADFE242-96FC-4A14-8C59-90CD6DE1D9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6A97B7BC-40BD-494B-9C6B-AF3045559A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3D7F35CF-F44C-491F-904D-A31ED83213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>
              <a:extLst>
                <a:ext uri="{FF2B5EF4-FFF2-40B4-BE49-F238E27FC236}">
                  <a16:creationId xmlns:a16="http://schemas.microsoft.com/office/drawing/2014/main" id="{84D9BF7E-18C2-452C-B139-4ED58D7A03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>
              <a:extLst>
                <a:ext uri="{FF2B5EF4-FFF2-40B4-BE49-F238E27FC236}">
                  <a16:creationId xmlns:a16="http://schemas.microsoft.com/office/drawing/2014/main" id="{700A6223-AD38-426F-A6FE-7926CAEF31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>
              <a:extLst>
                <a:ext uri="{FF2B5EF4-FFF2-40B4-BE49-F238E27FC236}">
                  <a16:creationId xmlns:a16="http://schemas.microsoft.com/office/drawing/2014/main" id="{D172AA94-449F-45EB-94E6-67C186C32D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>
              <a:extLst>
                <a:ext uri="{FF2B5EF4-FFF2-40B4-BE49-F238E27FC236}">
                  <a16:creationId xmlns:a16="http://schemas.microsoft.com/office/drawing/2014/main" id="{A7D4F697-8937-4F4C-83C5-770B3FCB82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>
              <a:extLst>
                <a:ext uri="{FF2B5EF4-FFF2-40B4-BE49-F238E27FC236}">
                  <a16:creationId xmlns:a16="http://schemas.microsoft.com/office/drawing/2014/main" id="{10AF1D59-5117-4D47-8414-4BB61F944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>
              <a:extLst>
                <a:ext uri="{FF2B5EF4-FFF2-40B4-BE49-F238E27FC236}">
                  <a16:creationId xmlns:a16="http://schemas.microsoft.com/office/drawing/2014/main" id="{2387DC33-88B3-4718-8C94-41659EA33A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>
              <a:extLst>
                <a:ext uri="{FF2B5EF4-FFF2-40B4-BE49-F238E27FC236}">
                  <a16:creationId xmlns:a16="http://schemas.microsoft.com/office/drawing/2014/main" id="{D4E7EC64-4763-4F04-B2E4-E400364D72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>
              <a:extLst>
                <a:ext uri="{FF2B5EF4-FFF2-40B4-BE49-F238E27FC236}">
                  <a16:creationId xmlns:a16="http://schemas.microsoft.com/office/drawing/2014/main" id="{581717DF-9FD4-47CB-9579-E34DF7E875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>
              <a:extLst>
                <a:ext uri="{FF2B5EF4-FFF2-40B4-BE49-F238E27FC236}">
                  <a16:creationId xmlns:a16="http://schemas.microsoft.com/office/drawing/2014/main" id="{BCD8EF50-6E58-4B2D-90B6-AFF236A73B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>
              <a:extLst>
                <a:ext uri="{FF2B5EF4-FFF2-40B4-BE49-F238E27FC236}">
                  <a16:creationId xmlns:a16="http://schemas.microsoft.com/office/drawing/2014/main" id="{6524A268-142A-4CBF-BB8B-DC1FCBC8F7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>
              <a:extLst>
                <a:ext uri="{FF2B5EF4-FFF2-40B4-BE49-F238E27FC236}">
                  <a16:creationId xmlns:a16="http://schemas.microsoft.com/office/drawing/2014/main" id="{56A0E6F3-B76B-4813-B44B-56CE11A8A0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>
              <a:extLst>
                <a:ext uri="{FF2B5EF4-FFF2-40B4-BE49-F238E27FC236}">
                  <a16:creationId xmlns:a16="http://schemas.microsoft.com/office/drawing/2014/main" id="{A74CED8D-B902-4B76-9CC8-30A09B2FA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>
              <a:extLst>
                <a:ext uri="{FF2B5EF4-FFF2-40B4-BE49-F238E27FC236}">
                  <a16:creationId xmlns:a16="http://schemas.microsoft.com/office/drawing/2014/main" id="{ED007BD7-ED56-4566-B1FF-707160024A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>
              <a:extLst>
                <a:ext uri="{FF2B5EF4-FFF2-40B4-BE49-F238E27FC236}">
                  <a16:creationId xmlns:a16="http://schemas.microsoft.com/office/drawing/2014/main" id="{90AD48D2-5BC8-4C80-B126-B1A201242B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>
              <a:extLst>
                <a:ext uri="{FF2B5EF4-FFF2-40B4-BE49-F238E27FC236}">
                  <a16:creationId xmlns:a16="http://schemas.microsoft.com/office/drawing/2014/main" id="{BE14C82F-9F35-4D61-B758-7BCE32DEC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>
              <a:extLst>
                <a:ext uri="{FF2B5EF4-FFF2-40B4-BE49-F238E27FC236}">
                  <a16:creationId xmlns:a16="http://schemas.microsoft.com/office/drawing/2014/main" id="{6540CE06-9028-497A-AC64-CF0ED60A74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>
              <a:extLst>
                <a:ext uri="{FF2B5EF4-FFF2-40B4-BE49-F238E27FC236}">
                  <a16:creationId xmlns:a16="http://schemas.microsoft.com/office/drawing/2014/main" id="{A4825B3B-52CD-4F08-BA02-6C2B0EFEDE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>
              <a:extLst>
                <a:ext uri="{FF2B5EF4-FFF2-40B4-BE49-F238E27FC236}">
                  <a16:creationId xmlns:a16="http://schemas.microsoft.com/office/drawing/2014/main" id="{6877A5EF-B8B8-44D3-AA57-4BBF89206D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>
              <a:extLst>
                <a:ext uri="{FF2B5EF4-FFF2-40B4-BE49-F238E27FC236}">
                  <a16:creationId xmlns:a16="http://schemas.microsoft.com/office/drawing/2014/main" id="{00BB365C-9180-4208-92CF-AB6A88848C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>
              <a:extLst>
                <a:ext uri="{FF2B5EF4-FFF2-40B4-BE49-F238E27FC236}">
                  <a16:creationId xmlns:a16="http://schemas.microsoft.com/office/drawing/2014/main" id="{8D1134D2-53A6-41D5-AC1A-5254A2FBD0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>
              <a:extLst>
                <a:ext uri="{FF2B5EF4-FFF2-40B4-BE49-F238E27FC236}">
                  <a16:creationId xmlns:a16="http://schemas.microsoft.com/office/drawing/2014/main" id="{24C7FA73-07CD-479A-9B9E-DAD4D3B2B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>
              <a:extLst>
                <a:ext uri="{FF2B5EF4-FFF2-40B4-BE49-F238E27FC236}">
                  <a16:creationId xmlns:a16="http://schemas.microsoft.com/office/drawing/2014/main" id="{AB24DF92-B081-4701-B58D-913261A00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>
              <a:extLst>
                <a:ext uri="{FF2B5EF4-FFF2-40B4-BE49-F238E27FC236}">
                  <a16:creationId xmlns:a16="http://schemas.microsoft.com/office/drawing/2014/main" id="{AB4DF275-6B82-4AA9-A7A9-138E631E30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>
              <a:extLst>
                <a:ext uri="{FF2B5EF4-FFF2-40B4-BE49-F238E27FC236}">
                  <a16:creationId xmlns:a16="http://schemas.microsoft.com/office/drawing/2014/main" id="{972A3812-16AD-453E-B1E6-9F39894F79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>
              <a:extLst>
                <a:ext uri="{FF2B5EF4-FFF2-40B4-BE49-F238E27FC236}">
                  <a16:creationId xmlns:a16="http://schemas.microsoft.com/office/drawing/2014/main" id="{8FB6759A-BAD8-4073-86A2-6DDD73DE2A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>
              <a:extLst>
                <a:ext uri="{FF2B5EF4-FFF2-40B4-BE49-F238E27FC236}">
                  <a16:creationId xmlns:a16="http://schemas.microsoft.com/office/drawing/2014/main" id="{9FCCB0F4-1178-47C1-9EE2-234EA715C1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>
              <a:extLst>
                <a:ext uri="{FF2B5EF4-FFF2-40B4-BE49-F238E27FC236}">
                  <a16:creationId xmlns:a16="http://schemas.microsoft.com/office/drawing/2014/main" id="{CB01BF0B-7EB0-4C18-80BE-20D2EAC048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>
              <a:extLst>
                <a:ext uri="{FF2B5EF4-FFF2-40B4-BE49-F238E27FC236}">
                  <a16:creationId xmlns:a16="http://schemas.microsoft.com/office/drawing/2014/main" id="{3266E9DA-C937-48E0-8F98-90A467760F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>
              <a:extLst>
                <a:ext uri="{FF2B5EF4-FFF2-40B4-BE49-F238E27FC236}">
                  <a16:creationId xmlns:a16="http://schemas.microsoft.com/office/drawing/2014/main" id="{A8A9C00D-0425-4E68-A1DE-BCE5BD6BBD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>
              <a:extLst>
                <a:ext uri="{FF2B5EF4-FFF2-40B4-BE49-F238E27FC236}">
                  <a16:creationId xmlns:a16="http://schemas.microsoft.com/office/drawing/2014/main" id="{46230904-E744-4B55-84FF-826A6B737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>
              <a:extLst>
                <a:ext uri="{FF2B5EF4-FFF2-40B4-BE49-F238E27FC236}">
                  <a16:creationId xmlns:a16="http://schemas.microsoft.com/office/drawing/2014/main" id="{D4291668-8AF0-4784-BC06-870768F53F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>
              <a:extLst>
                <a:ext uri="{FF2B5EF4-FFF2-40B4-BE49-F238E27FC236}">
                  <a16:creationId xmlns:a16="http://schemas.microsoft.com/office/drawing/2014/main" id="{D917DCBD-774B-4AAF-92AE-D18289FFC4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>
              <a:extLst>
                <a:ext uri="{FF2B5EF4-FFF2-40B4-BE49-F238E27FC236}">
                  <a16:creationId xmlns:a16="http://schemas.microsoft.com/office/drawing/2014/main" id="{9E50122E-0F19-4D65-9CB2-E22C3EA84A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>
              <a:extLst>
                <a:ext uri="{FF2B5EF4-FFF2-40B4-BE49-F238E27FC236}">
                  <a16:creationId xmlns:a16="http://schemas.microsoft.com/office/drawing/2014/main" id="{BC28A765-6E8B-4352-BD0C-35474F70AC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>
              <a:extLst>
                <a:ext uri="{FF2B5EF4-FFF2-40B4-BE49-F238E27FC236}">
                  <a16:creationId xmlns:a16="http://schemas.microsoft.com/office/drawing/2014/main" id="{0AC30A17-F494-44EB-9817-1B8B255CE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>
              <a:extLst>
                <a:ext uri="{FF2B5EF4-FFF2-40B4-BE49-F238E27FC236}">
                  <a16:creationId xmlns:a16="http://schemas.microsoft.com/office/drawing/2014/main" id="{6088D59F-32BD-4932-9C22-9AA0FCDA74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>
              <a:extLst>
                <a:ext uri="{FF2B5EF4-FFF2-40B4-BE49-F238E27FC236}">
                  <a16:creationId xmlns:a16="http://schemas.microsoft.com/office/drawing/2014/main" id="{B18BBE45-5F21-47FA-B291-AC802D715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>
              <a:extLst>
                <a:ext uri="{FF2B5EF4-FFF2-40B4-BE49-F238E27FC236}">
                  <a16:creationId xmlns:a16="http://schemas.microsoft.com/office/drawing/2014/main" id="{A1BD992D-1C4B-4E69-A627-A45D8958E0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>
              <a:extLst>
                <a:ext uri="{FF2B5EF4-FFF2-40B4-BE49-F238E27FC236}">
                  <a16:creationId xmlns:a16="http://schemas.microsoft.com/office/drawing/2014/main" id="{571C0498-7105-455E-8B0A-233F850F18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>
              <a:extLst>
                <a:ext uri="{FF2B5EF4-FFF2-40B4-BE49-F238E27FC236}">
                  <a16:creationId xmlns:a16="http://schemas.microsoft.com/office/drawing/2014/main" id="{F6FA78CC-C0B1-422F-B535-05580A9716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>
              <a:extLst>
                <a:ext uri="{FF2B5EF4-FFF2-40B4-BE49-F238E27FC236}">
                  <a16:creationId xmlns:a16="http://schemas.microsoft.com/office/drawing/2014/main" id="{49A1BACF-EE5E-46F8-8968-D4CF18BC01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>
              <a:extLst>
                <a:ext uri="{FF2B5EF4-FFF2-40B4-BE49-F238E27FC236}">
                  <a16:creationId xmlns:a16="http://schemas.microsoft.com/office/drawing/2014/main" id="{0AF8DFAF-8AF7-453E-AED7-89E59FBD7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>
              <a:extLst>
                <a:ext uri="{FF2B5EF4-FFF2-40B4-BE49-F238E27FC236}">
                  <a16:creationId xmlns:a16="http://schemas.microsoft.com/office/drawing/2014/main" id="{F8C26D97-8DA4-4556-92E4-2AE66B365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>
              <a:extLst>
                <a:ext uri="{FF2B5EF4-FFF2-40B4-BE49-F238E27FC236}">
                  <a16:creationId xmlns:a16="http://schemas.microsoft.com/office/drawing/2014/main" id="{EEF9D855-A8A7-44CC-919C-BEA327F254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>
              <a:extLst>
                <a:ext uri="{FF2B5EF4-FFF2-40B4-BE49-F238E27FC236}">
                  <a16:creationId xmlns:a16="http://schemas.microsoft.com/office/drawing/2014/main" id="{11F0B045-803C-4067-A182-066EEB2C4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>
              <a:extLst>
                <a:ext uri="{FF2B5EF4-FFF2-40B4-BE49-F238E27FC236}">
                  <a16:creationId xmlns:a16="http://schemas.microsoft.com/office/drawing/2014/main" id="{3C1FCACB-EFEF-4B54-99A6-E327A637C2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140" name="Group 66">
            <a:extLst>
              <a:ext uri="{FF2B5EF4-FFF2-40B4-BE49-F238E27FC236}">
                <a16:creationId xmlns:a16="http://schemas.microsoft.com/office/drawing/2014/main" id="{EF58D138-35FF-4A3E-9FCD-A6044FD3CB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68" name="Rectangle 67">
              <a:extLst>
                <a:ext uri="{FF2B5EF4-FFF2-40B4-BE49-F238E27FC236}">
                  <a16:creationId xmlns:a16="http://schemas.microsoft.com/office/drawing/2014/main" id="{F5BD0798-598F-4D8A-86B1-B5EFC74440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1" name="Picture 2">
              <a:extLst>
                <a:ext uri="{FF2B5EF4-FFF2-40B4-BE49-F238E27FC236}">
                  <a16:creationId xmlns:a16="http://schemas.microsoft.com/office/drawing/2014/main" id="{AC94F2E1-5E1D-4DE4-876F-B863EF5376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12F3F93E-CF41-4C96-A47B-3E62E0F14D93}"/>
              </a:ext>
            </a:extLst>
          </p:cNvPr>
          <p:cNvSpPr txBox="1"/>
          <p:nvPr/>
        </p:nvSpPr>
        <p:spPr>
          <a:xfrm>
            <a:off x="1376363" y="863336"/>
            <a:ext cx="8830733" cy="93609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000" cap="all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PERFORMANCE EVALUATION</a:t>
            </a:r>
          </a:p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400" cap="all" dirty="0">
              <a:latin typeface="+mj-lt"/>
              <a:ea typeface="+mj-ea"/>
              <a:cs typeface="+mj-cs"/>
            </a:endParaRP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B6B0FEEE-81F6-4CFD-9F19-7422C2BBB7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72" name="Rectangle 5">
              <a:extLst>
                <a:ext uri="{FF2B5EF4-FFF2-40B4-BE49-F238E27FC236}">
                  <a16:creationId xmlns:a16="http://schemas.microsoft.com/office/drawing/2014/main" id="{610875A9-E6B1-4A9E-8D06-56271808AF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3" name="Freeform 6">
              <a:extLst>
                <a:ext uri="{FF2B5EF4-FFF2-40B4-BE49-F238E27FC236}">
                  <a16:creationId xmlns:a16="http://schemas.microsoft.com/office/drawing/2014/main" id="{3568C212-C192-4F35-9EDA-FFAFA2620E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7">
              <a:extLst>
                <a:ext uri="{FF2B5EF4-FFF2-40B4-BE49-F238E27FC236}">
                  <a16:creationId xmlns:a16="http://schemas.microsoft.com/office/drawing/2014/main" id="{3AB2D5B1-4EF5-411D-98F9-332CE875D0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8">
              <a:extLst>
                <a:ext uri="{FF2B5EF4-FFF2-40B4-BE49-F238E27FC236}">
                  <a16:creationId xmlns:a16="http://schemas.microsoft.com/office/drawing/2014/main" id="{901DF0D0-5B9C-4A92-A0C5-F70CC77B49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9">
              <a:extLst>
                <a:ext uri="{FF2B5EF4-FFF2-40B4-BE49-F238E27FC236}">
                  <a16:creationId xmlns:a16="http://schemas.microsoft.com/office/drawing/2014/main" id="{0E44C639-7E08-4ED9-87D3-7E1DEBD17F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10">
              <a:extLst>
                <a:ext uri="{FF2B5EF4-FFF2-40B4-BE49-F238E27FC236}">
                  <a16:creationId xmlns:a16="http://schemas.microsoft.com/office/drawing/2014/main" id="{8D55EDFE-6B27-4CEF-A149-DE03F25854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11">
              <a:extLst>
                <a:ext uri="{FF2B5EF4-FFF2-40B4-BE49-F238E27FC236}">
                  <a16:creationId xmlns:a16="http://schemas.microsoft.com/office/drawing/2014/main" id="{899753F1-0A7C-4019-B0D4-98E8D65551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12">
              <a:extLst>
                <a:ext uri="{FF2B5EF4-FFF2-40B4-BE49-F238E27FC236}">
                  <a16:creationId xmlns:a16="http://schemas.microsoft.com/office/drawing/2014/main" id="{2E46CC92-32DE-4118-9922-E40E32D0C8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13">
              <a:extLst>
                <a:ext uri="{FF2B5EF4-FFF2-40B4-BE49-F238E27FC236}">
                  <a16:creationId xmlns:a16="http://schemas.microsoft.com/office/drawing/2014/main" id="{6E837780-3EEC-4D7C-AE0A-B85D4B4D7A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4">
              <a:extLst>
                <a:ext uri="{FF2B5EF4-FFF2-40B4-BE49-F238E27FC236}">
                  <a16:creationId xmlns:a16="http://schemas.microsoft.com/office/drawing/2014/main" id="{FF9C7BD2-1595-4FB5-84CC-08DBE10EF2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15">
              <a:extLst>
                <a:ext uri="{FF2B5EF4-FFF2-40B4-BE49-F238E27FC236}">
                  <a16:creationId xmlns:a16="http://schemas.microsoft.com/office/drawing/2014/main" id="{223B4D7F-AAB4-4C07-8497-AC90FC7AC8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Line 16">
              <a:extLst>
                <a:ext uri="{FF2B5EF4-FFF2-40B4-BE49-F238E27FC236}">
                  <a16:creationId xmlns:a16="http://schemas.microsoft.com/office/drawing/2014/main" id="{BF0BC434-CADA-4A14-9CC4-514A8AC0AD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84" name="Freeform 17">
              <a:extLst>
                <a:ext uri="{FF2B5EF4-FFF2-40B4-BE49-F238E27FC236}">
                  <a16:creationId xmlns:a16="http://schemas.microsoft.com/office/drawing/2014/main" id="{64B93112-5E7A-4AD7-9F08-EC9DE3B7AB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18">
              <a:extLst>
                <a:ext uri="{FF2B5EF4-FFF2-40B4-BE49-F238E27FC236}">
                  <a16:creationId xmlns:a16="http://schemas.microsoft.com/office/drawing/2014/main" id="{104C40EC-49BC-4BF4-9B0F-36413F92C1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19">
              <a:extLst>
                <a:ext uri="{FF2B5EF4-FFF2-40B4-BE49-F238E27FC236}">
                  <a16:creationId xmlns:a16="http://schemas.microsoft.com/office/drawing/2014/main" id="{490CF2A3-97A8-4A5C-AA71-F66D5EFB6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20">
              <a:extLst>
                <a:ext uri="{FF2B5EF4-FFF2-40B4-BE49-F238E27FC236}">
                  <a16:creationId xmlns:a16="http://schemas.microsoft.com/office/drawing/2014/main" id="{AD278AAA-5D43-4120-94A8-8CABD2B2D4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Rectangle 21">
              <a:extLst>
                <a:ext uri="{FF2B5EF4-FFF2-40B4-BE49-F238E27FC236}">
                  <a16:creationId xmlns:a16="http://schemas.microsoft.com/office/drawing/2014/main" id="{4063DBF1-AA0B-41AE-B075-3592DD039E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89" name="Freeform 22">
              <a:extLst>
                <a:ext uri="{FF2B5EF4-FFF2-40B4-BE49-F238E27FC236}">
                  <a16:creationId xmlns:a16="http://schemas.microsoft.com/office/drawing/2014/main" id="{084C0B7D-251C-4399-AF81-3D417E6CC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23">
              <a:extLst>
                <a:ext uri="{FF2B5EF4-FFF2-40B4-BE49-F238E27FC236}">
                  <a16:creationId xmlns:a16="http://schemas.microsoft.com/office/drawing/2014/main" id="{41CBB601-6248-4C6A-8CE0-EDE956CA67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4">
              <a:extLst>
                <a:ext uri="{FF2B5EF4-FFF2-40B4-BE49-F238E27FC236}">
                  <a16:creationId xmlns:a16="http://schemas.microsoft.com/office/drawing/2014/main" id="{61217433-E7AF-4C9E-B859-8B51FDE44F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25">
              <a:extLst>
                <a:ext uri="{FF2B5EF4-FFF2-40B4-BE49-F238E27FC236}">
                  <a16:creationId xmlns:a16="http://schemas.microsoft.com/office/drawing/2014/main" id="{83750ECC-2687-4D3D-AF82-9D55F4A956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26">
              <a:extLst>
                <a:ext uri="{FF2B5EF4-FFF2-40B4-BE49-F238E27FC236}">
                  <a16:creationId xmlns:a16="http://schemas.microsoft.com/office/drawing/2014/main" id="{481712CE-D3D3-48A9-9194-29514E8264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27">
              <a:extLst>
                <a:ext uri="{FF2B5EF4-FFF2-40B4-BE49-F238E27FC236}">
                  <a16:creationId xmlns:a16="http://schemas.microsoft.com/office/drawing/2014/main" id="{AFDCA284-1452-42D7-8188-8DBBF55001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28">
              <a:extLst>
                <a:ext uri="{FF2B5EF4-FFF2-40B4-BE49-F238E27FC236}">
                  <a16:creationId xmlns:a16="http://schemas.microsoft.com/office/drawing/2014/main" id="{84621BF2-B93B-49DE-A0E9-7DB87A12DF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29">
              <a:extLst>
                <a:ext uri="{FF2B5EF4-FFF2-40B4-BE49-F238E27FC236}">
                  <a16:creationId xmlns:a16="http://schemas.microsoft.com/office/drawing/2014/main" id="{23D257B1-AE83-4340-9A3D-9AF67475D5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30">
              <a:extLst>
                <a:ext uri="{FF2B5EF4-FFF2-40B4-BE49-F238E27FC236}">
                  <a16:creationId xmlns:a16="http://schemas.microsoft.com/office/drawing/2014/main" id="{48C080A8-F687-4FC3-85A0-06C260CA40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31">
              <a:extLst>
                <a:ext uri="{FF2B5EF4-FFF2-40B4-BE49-F238E27FC236}">
                  <a16:creationId xmlns:a16="http://schemas.microsoft.com/office/drawing/2014/main" id="{A63FB1C6-D023-4C54-8D8E-319888E058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4" name="Picture 3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46DAD284-7C7A-4D2F-8ABC-60B6D051239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529"/>
          <a:stretch/>
        </p:blipFill>
        <p:spPr>
          <a:xfrm>
            <a:off x="1300163" y="127174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100" name="Group 99">
            <a:extLst>
              <a:ext uri="{FF2B5EF4-FFF2-40B4-BE49-F238E27FC236}">
                <a16:creationId xmlns:a16="http://schemas.microsoft.com/office/drawing/2014/main" id="{ED8042C1-215E-4C21-BB6B-38C5EE4694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gradFill flip="none" rotWithShape="1">
            <a:gsLst>
              <a:gs pos="0">
                <a:schemeClr val="tx2">
                  <a:alpha val="80000"/>
                </a:schemeClr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 scaled="0"/>
            <a:tileRect/>
          </a:gradFill>
        </p:grpSpPr>
        <p:sp>
          <p:nvSpPr>
            <p:cNvPr id="101" name="Freeform 32">
              <a:extLst>
                <a:ext uri="{FF2B5EF4-FFF2-40B4-BE49-F238E27FC236}">
                  <a16:creationId xmlns:a16="http://schemas.microsoft.com/office/drawing/2014/main" id="{134E4A6E-1602-4ED8-95F4-2649025B44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33">
              <a:extLst>
                <a:ext uri="{FF2B5EF4-FFF2-40B4-BE49-F238E27FC236}">
                  <a16:creationId xmlns:a16="http://schemas.microsoft.com/office/drawing/2014/main" id="{E26FC114-5BB0-453D-9D96-4A82F7EB73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34">
              <a:extLst>
                <a:ext uri="{FF2B5EF4-FFF2-40B4-BE49-F238E27FC236}">
                  <a16:creationId xmlns:a16="http://schemas.microsoft.com/office/drawing/2014/main" id="{42DD29BE-7338-48CF-A8E4-AE63B9474A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35">
              <a:extLst>
                <a:ext uri="{FF2B5EF4-FFF2-40B4-BE49-F238E27FC236}">
                  <a16:creationId xmlns:a16="http://schemas.microsoft.com/office/drawing/2014/main" id="{38DA003C-8448-4B2C-AFEC-8354C0FCFD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36">
              <a:extLst>
                <a:ext uri="{FF2B5EF4-FFF2-40B4-BE49-F238E27FC236}">
                  <a16:creationId xmlns:a16="http://schemas.microsoft.com/office/drawing/2014/main" id="{444007C8-E852-4C4C-B866-1F029E7D34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37">
              <a:extLst>
                <a:ext uri="{FF2B5EF4-FFF2-40B4-BE49-F238E27FC236}">
                  <a16:creationId xmlns:a16="http://schemas.microsoft.com/office/drawing/2014/main" id="{93687523-D874-491A-A0CA-5C46712A92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8B54C82F-6BF1-43CD-8E37-69E9A44A8D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39">
              <a:extLst>
                <a:ext uri="{FF2B5EF4-FFF2-40B4-BE49-F238E27FC236}">
                  <a16:creationId xmlns:a16="http://schemas.microsoft.com/office/drawing/2014/main" id="{7319E2D4-6B6C-40D8-BED9-458580829D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40">
              <a:extLst>
                <a:ext uri="{FF2B5EF4-FFF2-40B4-BE49-F238E27FC236}">
                  <a16:creationId xmlns:a16="http://schemas.microsoft.com/office/drawing/2014/main" id="{12E07592-0C27-4DBF-9DCB-3629BB6DEE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Rectangle 41">
              <a:extLst>
                <a:ext uri="{FF2B5EF4-FFF2-40B4-BE49-F238E27FC236}">
                  <a16:creationId xmlns:a16="http://schemas.microsoft.com/office/drawing/2014/main" id="{9EA2E577-F748-4C1C-BD16-8356C2F763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pic>
        <p:nvPicPr>
          <p:cNvPr id="5124" name="Picture 4">
            <a:extLst>
              <a:ext uri="{FF2B5EF4-FFF2-40B4-BE49-F238E27FC236}">
                <a16:creationId xmlns:a16="http://schemas.microsoft.com/office/drawing/2014/main" id="{A8D8CBA6-2E88-4508-9F7C-38A84F8E83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1589" y="4855971"/>
            <a:ext cx="9880144" cy="1375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30078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>
            <a:extLst>
              <a:ext uri="{FF2B5EF4-FFF2-40B4-BE49-F238E27FC236}">
                <a16:creationId xmlns:a16="http://schemas.microsoft.com/office/drawing/2014/main" id="{19AFBE53-1417-406B-8083-DBE0DA72F2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FB9EE4F0-B261-4AB0-BEE3-AA9DD198F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4" name="Rectangle 5">
              <a:extLst>
                <a:ext uri="{FF2B5EF4-FFF2-40B4-BE49-F238E27FC236}">
                  <a16:creationId xmlns:a16="http://schemas.microsoft.com/office/drawing/2014/main" id="{2E326B6E-9130-4E5B-8C29-0412BDFD52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D15BBE67-0A7A-4318-94C9-9EDC68E9E4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6C189044-A310-4008-ABE3-A833238AA1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Rectangle 8">
              <a:extLst>
                <a:ext uri="{FF2B5EF4-FFF2-40B4-BE49-F238E27FC236}">
                  <a16:creationId xmlns:a16="http://schemas.microsoft.com/office/drawing/2014/main" id="{714E393D-E3AB-4084-8580-2EC4D75B0B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5407A34B-6BDC-4CC4-9D15-2E71F3DB40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5E952981-3D27-403A-9B35-142261662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339D7F6E-841D-4697-A877-0F25113BA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2">
              <a:extLst>
                <a:ext uri="{FF2B5EF4-FFF2-40B4-BE49-F238E27FC236}">
                  <a16:creationId xmlns:a16="http://schemas.microsoft.com/office/drawing/2014/main" id="{226F9E1B-2970-4504-8E6C-1A42D05FC2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3">
              <a:extLst>
                <a:ext uri="{FF2B5EF4-FFF2-40B4-BE49-F238E27FC236}">
                  <a16:creationId xmlns:a16="http://schemas.microsoft.com/office/drawing/2014/main" id="{6F11A9CB-BE43-4423-987B-B43046D146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4">
              <a:extLst>
                <a:ext uri="{FF2B5EF4-FFF2-40B4-BE49-F238E27FC236}">
                  <a16:creationId xmlns:a16="http://schemas.microsoft.com/office/drawing/2014/main" id="{F21925AB-CEC6-4210-929C-5BAB1C9579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5">
              <a:extLst>
                <a:ext uri="{FF2B5EF4-FFF2-40B4-BE49-F238E27FC236}">
                  <a16:creationId xmlns:a16="http://schemas.microsoft.com/office/drawing/2014/main" id="{9B4BB7F4-36A3-49C5-A85E-660BF09014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6">
              <a:extLst>
                <a:ext uri="{FF2B5EF4-FFF2-40B4-BE49-F238E27FC236}">
                  <a16:creationId xmlns:a16="http://schemas.microsoft.com/office/drawing/2014/main" id="{89A82E2C-666C-4E88-B3A9-C95B5AE94D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7">
              <a:extLst>
                <a:ext uri="{FF2B5EF4-FFF2-40B4-BE49-F238E27FC236}">
                  <a16:creationId xmlns:a16="http://schemas.microsoft.com/office/drawing/2014/main" id="{1363187E-6516-4018-A78B-CE0F7F232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8">
              <a:extLst>
                <a:ext uri="{FF2B5EF4-FFF2-40B4-BE49-F238E27FC236}">
                  <a16:creationId xmlns:a16="http://schemas.microsoft.com/office/drawing/2014/main" id="{3FF62829-5C7E-4110-A186-F4E8655E29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9">
              <a:extLst>
                <a:ext uri="{FF2B5EF4-FFF2-40B4-BE49-F238E27FC236}">
                  <a16:creationId xmlns:a16="http://schemas.microsoft.com/office/drawing/2014/main" id="{87E9C9B7-0C7F-44A7-B610-5B095C4425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0">
              <a:extLst>
                <a:ext uri="{FF2B5EF4-FFF2-40B4-BE49-F238E27FC236}">
                  <a16:creationId xmlns:a16="http://schemas.microsoft.com/office/drawing/2014/main" id="{3037E5EC-D21D-4C3F-B081-B46C3B47CF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1">
              <a:extLst>
                <a:ext uri="{FF2B5EF4-FFF2-40B4-BE49-F238E27FC236}">
                  <a16:creationId xmlns:a16="http://schemas.microsoft.com/office/drawing/2014/main" id="{EAE8AAB2-DE35-4AED-8C9C-0718A33A84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2">
              <a:extLst>
                <a:ext uri="{FF2B5EF4-FFF2-40B4-BE49-F238E27FC236}">
                  <a16:creationId xmlns:a16="http://schemas.microsoft.com/office/drawing/2014/main" id="{062ACCDA-6A76-4812-BA3A-F3C6E14438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3">
              <a:extLst>
                <a:ext uri="{FF2B5EF4-FFF2-40B4-BE49-F238E27FC236}">
                  <a16:creationId xmlns:a16="http://schemas.microsoft.com/office/drawing/2014/main" id="{38825C85-74E0-4664-95AC-682625B991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4">
              <a:extLst>
                <a:ext uri="{FF2B5EF4-FFF2-40B4-BE49-F238E27FC236}">
                  <a16:creationId xmlns:a16="http://schemas.microsoft.com/office/drawing/2014/main" id="{D87E8B0A-2B1D-48E5-8107-F2855CFFD2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5">
              <a:extLst>
                <a:ext uri="{FF2B5EF4-FFF2-40B4-BE49-F238E27FC236}">
                  <a16:creationId xmlns:a16="http://schemas.microsoft.com/office/drawing/2014/main" id="{E46FC211-5F4B-478B-8761-A65D211665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6">
              <a:extLst>
                <a:ext uri="{FF2B5EF4-FFF2-40B4-BE49-F238E27FC236}">
                  <a16:creationId xmlns:a16="http://schemas.microsoft.com/office/drawing/2014/main" id="{43C493A4-4703-4917-A281-F15E323F14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7">
              <a:extLst>
                <a:ext uri="{FF2B5EF4-FFF2-40B4-BE49-F238E27FC236}">
                  <a16:creationId xmlns:a16="http://schemas.microsoft.com/office/drawing/2014/main" id="{4B369EDA-1458-423B-839F-4FB0EE9204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8">
              <a:extLst>
                <a:ext uri="{FF2B5EF4-FFF2-40B4-BE49-F238E27FC236}">
                  <a16:creationId xmlns:a16="http://schemas.microsoft.com/office/drawing/2014/main" id="{DB5E8117-FFBB-49D5-87C6-24D8E06CE3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9">
              <a:extLst>
                <a:ext uri="{FF2B5EF4-FFF2-40B4-BE49-F238E27FC236}">
                  <a16:creationId xmlns:a16="http://schemas.microsoft.com/office/drawing/2014/main" id="{04D5DC4A-7C40-4236-B475-FA6AA43694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0">
              <a:extLst>
                <a:ext uri="{FF2B5EF4-FFF2-40B4-BE49-F238E27FC236}">
                  <a16:creationId xmlns:a16="http://schemas.microsoft.com/office/drawing/2014/main" id="{76858373-C51B-4201-80F4-8033167041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1">
              <a:extLst>
                <a:ext uri="{FF2B5EF4-FFF2-40B4-BE49-F238E27FC236}">
                  <a16:creationId xmlns:a16="http://schemas.microsoft.com/office/drawing/2014/main" id="{D159A53F-DA7E-4CD5-AA84-55B3AC5EEA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2">
              <a:extLst>
                <a:ext uri="{FF2B5EF4-FFF2-40B4-BE49-F238E27FC236}">
                  <a16:creationId xmlns:a16="http://schemas.microsoft.com/office/drawing/2014/main" id="{E4B70A8B-09AC-45AA-952C-242D7E1474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Rectangle 33">
              <a:extLst>
                <a:ext uri="{FF2B5EF4-FFF2-40B4-BE49-F238E27FC236}">
                  <a16:creationId xmlns:a16="http://schemas.microsoft.com/office/drawing/2014/main" id="{63C8CAD6-F5BE-4961-AC48-2A34FA4E77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3" name="Freeform 34">
              <a:extLst>
                <a:ext uri="{FF2B5EF4-FFF2-40B4-BE49-F238E27FC236}">
                  <a16:creationId xmlns:a16="http://schemas.microsoft.com/office/drawing/2014/main" id="{AEBA7DBD-C171-47A7-9249-562A06AC2B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5">
              <a:extLst>
                <a:ext uri="{FF2B5EF4-FFF2-40B4-BE49-F238E27FC236}">
                  <a16:creationId xmlns:a16="http://schemas.microsoft.com/office/drawing/2014/main" id="{80F934E3-6775-4A9E-8666-7D050E4287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6">
              <a:extLst>
                <a:ext uri="{FF2B5EF4-FFF2-40B4-BE49-F238E27FC236}">
                  <a16:creationId xmlns:a16="http://schemas.microsoft.com/office/drawing/2014/main" id="{F7E8F3A1-E3AE-4A22-82FE-71C4C163AF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7">
              <a:extLst>
                <a:ext uri="{FF2B5EF4-FFF2-40B4-BE49-F238E27FC236}">
                  <a16:creationId xmlns:a16="http://schemas.microsoft.com/office/drawing/2014/main" id="{27DFF928-27F3-44A1-9468-219DD390BE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8">
              <a:extLst>
                <a:ext uri="{FF2B5EF4-FFF2-40B4-BE49-F238E27FC236}">
                  <a16:creationId xmlns:a16="http://schemas.microsoft.com/office/drawing/2014/main" id="{47C61A3E-9A0A-4547-9B8A-DD8CD6D473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9">
              <a:extLst>
                <a:ext uri="{FF2B5EF4-FFF2-40B4-BE49-F238E27FC236}">
                  <a16:creationId xmlns:a16="http://schemas.microsoft.com/office/drawing/2014/main" id="{FC684095-4805-413B-A9EB-63A2417B53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0">
              <a:extLst>
                <a:ext uri="{FF2B5EF4-FFF2-40B4-BE49-F238E27FC236}">
                  <a16:creationId xmlns:a16="http://schemas.microsoft.com/office/drawing/2014/main" id="{AF830B5E-DCF9-4CBD-8746-C5219013D8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1">
              <a:extLst>
                <a:ext uri="{FF2B5EF4-FFF2-40B4-BE49-F238E27FC236}">
                  <a16:creationId xmlns:a16="http://schemas.microsoft.com/office/drawing/2014/main" id="{FE6882C0-1C73-4E53-A884-3202385D7C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2">
              <a:extLst>
                <a:ext uri="{FF2B5EF4-FFF2-40B4-BE49-F238E27FC236}">
                  <a16:creationId xmlns:a16="http://schemas.microsoft.com/office/drawing/2014/main" id="{9611015E-699B-4BA5-A162-8BABC91454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3">
              <a:extLst>
                <a:ext uri="{FF2B5EF4-FFF2-40B4-BE49-F238E27FC236}">
                  <a16:creationId xmlns:a16="http://schemas.microsoft.com/office/drawing/2014/main" id="{8C6A611F-CBE4-46B7-96F6-803B2D2607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4">
              <a:extLst>
                <a:ext uri="{FF2B5EF4-FFF2-40B4-BE49-F238E27FC236}">
                  <a16:creationId xmlns:a16="http://schemas.microsoft.com/office/drawing/2014/main" id="{FDCF0D71-6D32-4B72-B7E1-678BA980A8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Rectangle 45">
              <a:extLst>
                <a:ext uri="{FF2B5EF4-FFF2-40B4-BE49-F238E27FC236}">
                  <a16:creationId xmlns:a16="http://schemas.microsoft.com/office/drawing/2014/main" id="{FE6E605A-8ECF-47E5-ABDD-B4874FF18F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5" name="Freeform 46">
              <a:extLst>
                <a:ext uri="{FF2B5EF4-FFF2-40B4-BE49-F238E27FC236}">
                  <a16:creationId xmlns:a16="http://schemas.microsoft.com/office/drawing/2014/main" id="{1329BFCB-3C83-438B-8C18-20576CA6B3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7">
              <a:extLst>
                <a:ext uri="{FF2B5EF4-FFF2-40B4-BE49-F238E27FC236}">
                  <a16:creationId xmlns:a16="http://schemas.microsoft.com/office/drawing/2014/main" id="{9E013566-6E0D-4B88-9731-0BBACA1408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8">
              <a:extLst>
                <a:ext uri="{FF2B5EF4-FFF2-40B4-BE49-F238E27FC236}">
                  <a16:creationId xmlns:a16="http://schemas.microsoft.com/office/drawing/2014/main" id="{1668707D-D4E8-40EC-94C2-F83C6E2226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49">
              <a:extLst>
                <a:ext uri="{FF2B5EF4-FFF2-40B4-BE49-F238E27FC236}">
                  <a16:creationId xmlns:a16="http://schemas.microsoft.com/office/drawing/2014/main" id="{0CE0CBC9-140F-475C-93C6-446BDBB76C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0">
              <a:extLst>
                <a:ext uri="{FF2B5EF4-FFF2-40B4-BE49-F238E27FC236}">
                  <a16:creationId xmlns:a16="http://schemas.microsoft.com/office/drawing/2014/main" id="{0ED9FFD9-3111-4C21-8013-063D0A89F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1">
              <a:extLst>
                <a:ext uri="{FF2B5EF4-FFF2-40B4-BE49-F238E27FC236}">
                  <a16:creationId xmlns:a16="http://schemas.microsoft.com/office/drawing/2014/main" id="{C75E760C-E1DB-475D-905D-FC3F430FE3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2">
              <a:extLst>
                <a:ext uri="{FF2B5EF4-FFF2-40B4-BE49-F238E27FC236}">
                  <a16:creationId xmlns:a16="http://schemas.microsoft.com/office/drawing/2014/main" id="{1F4DF02E-1FC7-48AB-8CDA-940C8A5008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3">
              <a:extLst>
                <a:ext uri="{FF2B5EF4-FFF2-40B4-BE49-F238E27FC236}">
                  <a16:creationId xmlns:a16="http://schemas.microsoft.com/office/drawing/2014/main" id="{193ABE5A-1C12-4B38-8078-51A0BAB3C0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4">
              <a:extLst>
                <a:ext uri="{FF2B5EF4-FFF2-40B4-BE49-F238E27FC236}">
                  <a16:creationId xmlns:a16="http://schemas.microsoft.com/office/drawing/2014/main" id="{3A57AD1C-4CC5-4E62-A352-D3B142B9DF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5">
              <a:extLst>
                <a:ext uri="{FF2B5EF4-FFF2-40B4-BE49-F238E27FC236}">
                  <a16:creationId xmlns:a16="http://schemas.microsoft.com/office/drawing/2014/main" id="{646D40AD-4384-42ED-B1A0-A47C165C6D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6">
              <a:extLst>
                <a:ext uri="{FF2B5EF4-FFF2-40B4-BE49-F238E27FC236}">
                  <a16:creationId xmlns:a16="http://schemas.microsoft.com/office/drawing/2014/main" id="{0786C2FA-21FD-4F48-9E96-C5D8E6159E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7">
              <a:extLst>
                <a:ext uri="{FF2B5EF4-FFF2-40B4-BE49-F238E27FC236}">
                  <a16:creationId xmlns:a16="http://schemas.microsoft.com/office/drawing/2014/main" id="{AFE6F50A-21B5-4B98-9C3B-B89FFC6FBA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8">
              <a:extLst>
                <a:ext uri="{FF2B5EF4-FFF2-40B4-BE49-F238E27FC236}">
                  <a16:creationId xmlns:a16="http://schemas.microsoft.com/office/drawing/2014/main" id="{2454210A-9717-44AF-9D76-0426534C35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4BCC00FC-6E21-46EB-AB28-745F097B28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0" name="Rectangle 69">
              <a:extLst>
                <a:ext uri="{FF2B5EF4-FFF2-40B4-BE49-F238E27FC236}">
                  <a16:creationId xmlns:a16="http://schemas.microsoft.com/office/drawing/2014/main" id="{2422A806-6F90-447B-A513-ADBD7AA54A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71" name="Picture 2">
              <a:extLst>
                <a:ext uri="{FF2B5EF4-FFF2-40B4-BE49-F238E27FC236}">
                  <a16:creationId xmlns:a16="http://schemas.microsoft.com/office/drawing/2014/main" id="{FEC3B437-40B3-4C42-8744-ED6E733A16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p14="http://schemas.microsoft.com/office/powerpoint/2010/main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26777511-1DB3-455D-ADF3-63EC1FCAD0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06726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74" name="Rectangle 5">
              <a:extLst>
                <a:ext uri="{FF2B5EF4-FFF2-40B4-BE49-F238E27FC236}">
                  <a16:creationId xmlns:a16="http://schemas.microsoft.com/office/drawing/2014/main" id="{0A7D0EE8-D819-40C5-ADAD-14CE4E716E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5" name="Freeform 6">
              <a:extLst>
                <a:ext uri="{FF2B5EF4-FFF2-40B4-BE49-F238E27FC236}">
                  <a16:creationId xmlns:a16="http://schemas.microsoft.com/office/drawing/2014/main" id="{4A30649E-6DF0-48F5-B376-261AECE44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7">
              <a:extLst>
                <a:ext uri="{FF2B5EF4-FFF2-40B4-BE49-F238E27FC236}">
                  <a16:creationId xmlns:a16="http://schemas.microsoft.com/office/drawing/2014/main" id="{C2364A72-827F-4B61-988F-6CC8C48596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Rectangle 8">
              <a:extLst>
                <a:ext uri="{FF2B5EF4-FFF2-40B4-BE49-F238E27FC236}">
                  <a16:creationId xmlns:a16="http://schemas.microsoft.com/office/drawing/2014/main" id="{EEB182FA-5AA5-488B-84DC-7A522FA4A2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8" name="Freeform 9">
              <a:extLst>
                <a:ext uri="{FF2B5EF4-FFF2-40B4-BE49-F238E27FC236}">
                  <a16:creationId xmlns:a16="http://schemas.microsoft.com/office/drawing/2014/main" id="{E38618A6-EBFD-46E0-8296-B6123A4501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10">
              <a:extLst>
                <a:ext uri="{FF2B5EF4-FFF2-40B4-BE49-F238E27FC236}">
                  <a16:creationId xmlns:a16="http://schemas.microsoft.com/office/drawing/2014/main" id="{426D6D99-DE3A-4930-BCE7-C540CBF504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11">
              <a:extLst>
                <a:ext uri="{FF2B5EF4-FFF2-40B4-BE49-F238E27FC236}">
                  <a16:creationId xmlns:a16="http://schemas.microsoft.com/office/drawing/2014/main" id="{E3ACE65C-5554-4C8F-8612-49E6E2C6A4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2">
              <a:extLst>
                <a:ext uri="{FF2B5EF4-FFF2-40B4-BE49-F238E27FC236}">
                  <a16:creationId xmlns:a16="http://schemas.microsoft.com/office/drawing/2014/main" id="{0AD7ED8D-70A7-4441-BB92-898ED370F3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13">
              <a:extLst>
                <a:ext uri="{FF2B5EF4-FFF2-40B4-BE49-F238E27FC236}">
                  <a16:creationId xmlns:a16="http://schemas.microsoft.com/office/drawing/2014/main" id="{FF72EABC-C9CA-4224-BD5B-DBB1418CDD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14">
              <a:extLst>
                <a:ext uri="{FF2B5EF4-FFF2-40B4-BE49-F238E27FC236}">
                  <a16:creationId xmlns:a16="http://schemas.microsoft.com/office/drawing/2014/main" id="{CECCC5BC-E7C8-4D67-954D-8F6B9980A8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15">
              <a:extLst>
                <a:ext uri="{FF2B5EF4-FFF2-40B4-BE49-F238E27FC236}">
                  <a16:creationId xmlns:a16="http://schemas.microsoft.com/office/drawing/2014/main" id="{8A8C8825-F2FF-4F14-AACE-52E949A569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16">
              <a:extLst>
                <a:ext uri="{FF2B5EF4-FFF2-40B4-BE49-F238E27FC236}">
                  <a16:creationId xmlns:a16="http://schemas.microsoft.com/office/drawing/2014/main" id="{F9335A83-C6A2-413E-880A-B4BB9924CB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17">
              <a:extLst>
                <a:ext uri="{FF2B5EF4-FFF2-40B4-BE49-F238E27FC236}">
                  <a16:creationId xmlns:a16="http://schemas.microsoft.com/office/drawing/2014/main" id="{BF61F578-820C-4C5B-BAE7-0ACED8F1AE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18">
              <a:extLst>
                <a:ext uri="{FF2B5EF4-FFF2-40B4-BE49-F238E27FC236}">
                  <a16:creationId xmlns:a16="http://schemas.microsoft.com/office/drawing/2014/main" id="{E0E55C78-E33D-4674-B827-19C7138FF2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19">
              <a:extLst>
                <a:ext uri="{FF2B5EF4-FFF2-40B4-BE49-F238E27FC236}">
                  <a16:creationId xmlns:a16="http://schemas.microsoft.com/office/drawing/2014/main" id="{0F5E1FFD-1870-46C5-A38E-48807D3E89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20">
              <a:extLst>
                <a:ext uri="{FF2B5EF4-FFF2-40B4-BE49-F238E27FC236}">
                  <a16:creationId xmlns:a16="http://schemas.microsoft.com/office/drawing/2014/main" id="{4C24FEDF-2EB8-4FEE-9710-65B224AF77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21">
              <a:extLst>
                <a:ext uri="{FF2B5EF4-FFF2-40B4-BE49-F238E27FC236}">
                  <a16:creationId xmlns:a16="http://schemas.microsoft.com/office/drawing/2014/main" id="{7BD452C9-563B-4FDD-AE78-7A17B9B9CE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2">
              <a:extLst>
                <a:ext uri="{FF2B5EF4-FFF2-40B4-BE49-F238E27FC236}">
                  <a16:creationId xmlns:a16="http://schemas.microsoft.com/office/drawing/2014/main" id="{6E204650-073A-43F0-B544-E58A8849AA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23">
              <a:extLst>
                <a:ext uri="{FF2B5EF4-FFF2-40B4-BE49-F238E27FC236}">
                  <a16:creationId xmlns:a16="http://schemas.microsoft.com/office/drawing/2014/main" id="{03E1999E-D693-4863-B1F6-FB935EBF40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24">
              <a:extLst>
                <a:ext uri="{FF2B5EF4-FFF2-40B4-BE49-F238E27FC236}">
                  <a16:creationId xmlns:a16="http://schemas.microsoft.com/office/drawing/2014/main" id="{8E8F11F6-A788-4420-B47C-06EBC8D4D7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25">
              <a:extLst>
                <a:ext uri="{FF2B5EF4-FFF2-40B4-BE49-F238E27FC236}">
                  <a16:creationId xmlns:a16="http://schemas.microsoft.com/office/drawing/2014/main" id="{BFB7FE10-2237-4A53-8965-37356334A1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26">
              <a:extLst>
                <a:ext uri="{FF2B5EF4-FFF2-40B4-BE49-F238E27FC236}">
                  <a16:creationId xmlns:a16="http://schemas.microsoft.com/office/drawing/2014/main" id="{F3D56A34-4E4A-404C-84A7-EC7A2FF570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27">
              <a:extLst>
                <a:ext uri="{FF2B5EF4-FFF2-40B4-BE49-F238E27FC236}">
                  <a16:creationId xmlns:a16="http://schemas.microsoft.com/office/drawing/2014/main" id="{797D88DE-EB08-4B29-8F20-D5CB97A4E3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28">
              <a:extLst>
                <a:ext uri="{FF2B5EF4-FFF2-40B4-BE49-F238E27FC236}">
                  <a16:creationId xmlns:a16="http://schemas.microsoft.com/office/drawing/2014/main" id="{E556BD02-F2E5-42AF-AF25-03CAAE20C2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29">
              <a:extLst>
                <a:ext uri="{FF2B5EF4-FFF2-40B4-BE49-F238E27FC236}">
                  <a16:creationId xmlns:a16="http://schemas.microsoft.com/office/drawing/2014/main" id="{65411AE2-81EF-4BFA-A35A-A15351EDCC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30">
              <a:extLst>
                <a:ext uri="{FF2B5EF4-FFF2-40B4-BE49-F238E27FC236}">
                  <a16:creationId xmlns:a16="http://schemas.microsoft.com/office/drawing/2014/main" id="{11869CEB-472C-4CC0-8A93-CD65D0A178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31">
              <a:extLst>
                <a:ext uri="{FF2B5EF4-FFF2-40B4-BE49-F238E27FC236}">
                  <a16:creationId xmlns:a16="http://schemas.microsoft.com/office/drawing/2014/main" id="{DA77CBC6-3324-4D92-851D-9850773751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32">
              <a:extLst>
                <a:ext uri="{FF2B5EF4-FFF2-40B4-BE49-F238E27FC236}">
                  <a16:creationId xmlns:a16="http://schemas.microsoft.com/office/drawing/2014/main" id="{1B3276EA-9F0A-4B2F-B70F-ED0EF12CDE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Rectangle 33">
              <a:extLst>
                <a:ext uri="{FF2B5EF4-FFF2-40B4-BE49-F238E27FC236}">
                  <a16:creationId xmlns:a16="http://schemas.microsoft.com/office/drawing/2014/main" id="{639F30AE-AAC5-41F2-AA9C-A1B040FD5F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3" name="Freeform 34">
              <a:extLst>
                <a:ext uri="{FF2B5EF4-FFF2-40B4-BE49-F238E27FC236}">
                  <a16:creationId xmlns:a16="http://schemas.microsoft.com/office/drawing/2014/main" id="{C5702EFB-9FC9-4867-84EF-80472629CB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35">
              <a:extLst>
                <a:ext uri="{FF2B5EF4-FFF2-40B4-BE49-F238E27FC236}">
                  <a16:creationId xmlns:a16="http://schemas.microsoft.com/office/drawing/2014/main" id="{FCB8F687-3733-407E-93CB-C9AC913799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36">
              <a:extLst>
                <a:ext uri="{FF2B5EF4-FFF2-40B4-BE49-F238E27FC236}">
                  <a16:creationId xmlns:a16="http://schemas.microsoft.com/office/drawing/2014/main" id="{294DEB8D-5409-4E04-8758-B18C370800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37">
              <a:extLst>
                <a:ext uri="{FF2B5EF4-FFF2-40B4-BE49-F238E27FC236}">
                  <a16:creationId xmlns:a16="http://schemas.microsoft.com/office/drawing/2014/main" id="{99AF88ED-F4BF-411D-BFAE-D404850DCE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8A5F400B-44AF-42F9-9E3A-90F15F0FFA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39">
              <a:extLst>
                <a:ext uri="{FF2B5EF4-FFF2-40B4-BE49-F238E27FC236}">
                  <a16:creationId xmlns:a16="http://schemas.microsoft.com/office/drawing/2014/main" id="{F683648C-A59B-45BF-B12B-C3565B5492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40">
              <a:extLst>
                <a:ext uri="{FF2B5EF4-FFF2-40B4-BE49-F238E27FC236}">
                  <a16:creationId xmlns:a16="http://schemas.microsoft.com/office/drawing/2014/main" id="{6EBBB1B7-63EE-4A7A-A8F3-6E691B3552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41">
              <a:extLst>
                <a:ext uri="{FF2B5EF4-FFF2-40B4-BE49-F238E27FC236}">
                  <a16:creationId xmlns:a16="http://schemas.microsoft.com/office/drawing/2014/main" id="{1BC8DA5D-18F7-4BE5-A60C-BEB153AEF9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42">
              <a:extLst>
                <a:ext uri="{FF2B5EF4-FFF2-40B4-BE49-F238E27FC236}">
                  <a16:creationId xmlns:a16="http://schemas.microsoft.com/office/drawing/2014/main" id="{2C77F9CB-BBF4-4735-8FBD-88BFE4957B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43">
              <a:extLst>
                <a:ext uri="{FF2B5EF4-FFF2-40B4-BE49-F238E27FC236}">
                  <a16:creationId xmlns:a16="http://schemas.microsoft.com/office/drawing/2014/main" id="{C03D174F-2F5B-4C62-9B1D-ABFFC01D3F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44">
              <a:extLst>
                <a:ext uri="{FF2B5EF4-FFF2-40B4-BE49-F238E27FC236}">
                  <a16:creationId xmlns:a16="http://schemas.microsoft.com/office/drawing/2014/main" id="{0312CF71-8F11-4DDB-A89D-097C703819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Rectangle 45">
              <a:extLst>
                <a:ext uri="{FF2B5EF4-FFF2-40B4-BE49-F238E27FC236}">
                  <a16:creationId xmlns:a16="http://schemas.microsoft.com/office/drawing/2014/main" id="{C5A7B3D7-673F-4FE6-984A-223B0A6A74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5" name="Freeform 46">
              <a:extLst>
                <a:ext uri="{FF2B5EF4-FFF2-40B4-BE49-F238E27FC236}">
                  <a16:creationId xmlns:a16="http://schemas.microsoft.com/office/drawing/2014/main" id="{E6B8ACF6-C533-4703-B72A-A8A83EDC3E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47">
              <a:extLst>
                <a:ext uri="{FF2B5EF4-FFF2-40B4-BE49-F238E27FC236}">
                  <a16:creationId xmlns:a16="http://schemas.microsoft.com/office/drawing/2014/main" id="{04CF89EC-750E-4006-BFE8-1B32DE139E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48">
              <a:extLst>
                <a:ext uri="{FF2B5EF4-FFF2-40B4-BE49-F238E27FC236}">
                  <a16:creationId xmlns:a16="http://schemas.microsoft.com/office/drawing/2014/main" id="{0A415805-C61A-4642-BAE6-F1675BA484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49">
              <a:extLst>
                <a:ext uri="{FF2B5EF4-FFF2-40B4-BE49-F238E27FC236}">
                  <a16:creationId xmlns:a16="http://schemas.microsoft.com/office/drawing/2014/main" id="{A93A4661-58EC-46B2-BC71-7D2ADA141A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50">
              <a:extLst>
                <a:ext uri="{FF2B5EF4-FFF2-40B4-BE49-F238E27FC236}">
                  <a16:creationId xmlns:a16="http://schemas.microsoft.com/office/drawing/2014/main" id="{ACE16DE1-30BE-49A6-BA25-056C5CCAB9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51">
              <a:extLst>
                <a:ext uri="{FF2B5EF4-FFF2-40B4-BE49-F238E27FC236}">
                  <a16:creationId xmlns:a16="http://schemas.microsoft.com/office/drawing/2014/main" id="{AE28BB13-CB72-47BA-B52E-A903D7C44E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52">
              <a:extLst>
                <a:ext uri="{FF2B5EF4-FFF2-40B4-BE49-F238E27FC236}">
                  <a16:creationId xmlns:a16="http://schemas.microsoft.com/office/drawing/2014/main" id="{CEF205C5-AD0D-4C6B-B99C-675734E930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53">
              <a:extLst>
                <a:ext uri="{FF2B5EF4-FFF2-40B4-BE49-F238E27FC236}">
                  <a16:creationId xmlns:a16="http://schemas.microsoft.com/office/drawing/2014/main" id="{3EB80C49-8688-418A-B60D-D652107AC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54">
              <a:extLst>
                <a:ext uri="{FF2B5EF4-FFF2-40B4-BE49-F238E27FC236}">
                  <a16:creationId xmlns:a16="http://schemas.microsoft.com/office/drawing/2014/main" id="{C84CF518-C638-4C72-A7E5-C7B06DB21A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55">
              <a:extLst>
                <a:ext uri="{FF2B5EF4-FFF2-40B4-BE49-F238E27FC236}">
                  <a16:creationId xmlns:a16="http://schemas.microsoft.com/office/drawing/2014/main" id="{248B7D57-815C-4F0B-BB28-3AE0E1B52A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5" name="Freeform 56">
              <a:extLst>
                <a:ext uri="{FF2B5EF4-FFF2-40B4-BE49-F238E27FC236}">
                  <a16:creationId xmlns:a16="http://schemas.microsoft.com/office/drawing/2014/main" id="{A901B28C-B7DC-4DBD-9940-FAEBE9FF2D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6" name="Freeform 57">
              <a:extLst>
                <a:ext uri="{FF2B5EF4-FFF2-40B4-BE49-F238E27FC236}">
                  <a16:creationId xmlns:a16="http://schemas.microsoft.com/office/drawing/2014/main" id="{F48B80E3-E884-43AC-AC29-A4AAE8BDD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7" name="Freeform 58">
              <a:extLst>
                <a:ext uri="{FF2B5EF4-FFF2-40B4-BE49-F238E27FC236}">
                  <a16:creationId xmlns:a16="http://schemas.microsoft.com/office/drawing/2014/main" id="{DD74EBEF-E28B-4A85-A8B5-0AA73914F8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6" name="Picture 5" descr="A picture containing text, wall, indoor, person&#10;&#10;Description automatically generated">
            <a:extLst>
              <a:ext uri="{FF2B5EF4-FFF2-40B4-BE49-F238E27FC236}">
                <a16:creationId xmlns:a16="http://schemas.microsoft.com/office/drawing/2014/main" id="{A361F30B-9603-45ED-AF01-F73C20EEBE0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448" r="-2" b="-2"/>
          <a:stretch/>
        </p:blipFill>
        <p:spPr>
          <a:xfrm>
            <a:off x="-5597" y="-171449"/>
            <a:ext cx="7558541" cy="3427413"/>
          </a:xfrm>
          <a:custGeom>
            <a:avLst/>
            <a:gdLst/>
            <a:ahLst/>
            <a:cxnLst/>
            <a:rect l="l" t="t" r="r" b="b"/>
            <a:pathLst>
              <a:path w="7558541" h="3427413">
                <a:moveTo>
                  <a:pt x="0" y="0"/>
                </a:moveTo>
                <a:lnTo>
                  <a:pt x="7558541" y="0"/>
                </a:lnTo>
                <a:lnTo>
                  <a:pt x="7558541" y="3427413"/>
                </a:lnTo>
                <a:lnTo>
                  <a:pt x="0" y="3427413"/>
                </a:lnTo>
                <a:close/>
              </a:path>
            </a:pathLst>
          </a:custGeom>
        </p:spPr>
      </p:pic>
      <p:pic>
        <p:nvPicPr>
          <p:cNvPr id="4" name="Picture 3" descr="A picture containing text, group, dressed, clothing&#10;&#10;Description automatically generated">
            <a:extLst>
              <a:ext uri="{FF2B5EF4-FFF2-40B4-BE49-F238E27FC236}">
                <a16:creationId xmlns:a16="http://schemas.microsoft.com/office/drawing/2014/main" id="{4A84B9B2-20BD-4FC2-A2A2-75A1DF8B29E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4" r="-2" b="40631"/>
          <a:stretch/>
        </p:blipFill>
        <p:spPr>
          <a:xfrm>
            <a:off x="-5597" y="3427414"/>
            <a:ext cx="7558541" cy="3430587"/>
          </a:xfrm>
          <a:custGeom>
            <a:avLst/>
            <a:gdLst/>
            <a:ahLst/>
            <a:cxnLst/>
            <a:rect l="l" t="t" r="r" b="b"/>
            <a:pathLst>
              <a:path w="7558541" h="3430587">
                <a:moveTo>
                  <a:pt x="0" y="0"/>
                </a:moveTo>
                <a:lnTo>
                  <a:pt x="7558541" y="0"/>
                </a:lnTo>
                <a:lnTo>
                  <a:pt x="7558541" y="3430587"/>
                </a:lnTo>
                <a:lnTo>
                  <a:pt x="0" y="3430587"/>
                </a:lnTo>
                <a:close/>
              </a:path>
            </a:pathLst>
          </a:custGeom>
        </p:spPr>
      </p:pic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09D414ED-5E2D-4495-AD85-39B3765183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55920" y="-464"/>
            <a:ext cx="2646" cy="6858465"/>
          </a:xfrm>
          <a:prstGeom prst="line">
            <a:avLst/>
          </a:prstGeom>
          <a:solidFill>
            <a:schemeClr val="tx2">
              <a:alpha val="60000"/>
            </a:schemeClr>
          </a:solidFill>
          <a:ln w="19050">
            <a:solidFill>
              <a:schemeClr val="tx2">
                <a:alpha val="60000"/>
              </a:schemeClr>
            </a:solidFill>
          </a:ln>
          <a:effectLst>
            <a:outerShdw blurRad="50800" dist="38100" dir="2700000" algn="tl" rotWithShape="0">
              <a:srgbClr val="000000">
                <a:alpha val="58000"/>
              </a:srgbClr>
            </a:outerShdw>
          </a:effectLst>
        </p:spPr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9A19AD86-8CE3-4F48-BE3E-B1B31F9867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-5597" y="3427414"/>
            <a:ext cx="7558541" cy="0"/>
          </a:xfrm>
          <a:prstGeom prst="line">
            <a:avLst/>
          </a:prstGeom>
          <a:solidFill>
            <a:schemeClr val="tx2">
              <a:alpha val="60000"/>
            </a:schemeClr>
          </a:solidFill>
          <a:ln w="19050">
            <a:solidFill>
              <a:schemeClr val="tx2">
                <a:alpha val="60000"/>
              </a:schemeClr>
            </a:solidFill>
          </a:ln>
          <a:effectLst>
            <a:outerShdw blurRad="50800" dist="38100" dir="2700000" algn="tl" rotWithShape="0">
              <a:srgbClr val="000000">
                <a:alpha val="58000"/>
              </a:srgbClr>
            </a:outerShdw>
          </a:effectLst>
        </p:spPr>
      </p:cxn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4D99DDFF-97C9-44F3-8986-1BDC11328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gradFill flip="none" rotWithShape="1">
            <a:gsLst>
              <a:gs pos="0">
                <a:schemeClr val="tx2">
                  <a:alpha val="80000"/>
                </a:schemeClr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 scaled="0"/>
            <a:tileRect/>
          </a:gradFill>
        </p:grpSpPr>
        <p:sp>
          <p:nvSpPr>
            <p:cNvPr id="134" name="Freeform 32">
              <a:extLst>
                <a:ext uri="{FF2B5EF4-FFF2-40B4-BE49-F238E27FC236}">
                  <a16:creationId xmlns:a16="http://schemas.microsoft.com/office/drawing/2014/main" id="{3FA40A33-68F3-469F-A1DE-7CFBC0D624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5" name="Freeform 33">
              <a:extLst>
                <a:ext uri="{FF2B5EF4-FFF2-40B4-BE49-F238E27FC236}">
                  <a16:creationId xmlns:a16="http://schemas.microsoft.com/office/drawing/2014/main" id="{D266A667-1482-4C18-AD2F-B6ADA5DF58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6" name="Freeform 34">
              <a:extLst>
                <a:ext uri="{FF2B5EF4-FFF2-40B4-BE49-F238E27FC236}">
                  <a16:creationId xmlns:a16="http://schemas.microsoft.com/office/drawing/2014/main" id="{8258769B-37F5-4E8D-8B00-38AC7386D9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7" name="Freeform 35">
              <a:extLst>
                <a:ext uri="{FF2B5EF4-FFF2-40B4-BE49-F238E27FC236}">
                  <a16:creationId xmlns:a16="http://schemas.microsoft.com/office/drawing/2014/main" id="{C72433F1-70F8-4C17-BE50-1F9AEE946E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8" name="Freeform 36">
              <a:extLst>
                <a:ext uri="{FF2B5EF4-FFF2-40B4-BE49-F238E27FC236}">
                  <a16:creationId xmlns:a16="http://schemas.microsoft.com/office/drawing/2014/main" id="{3C859C38-E0FE-4D14-B1E6-2C5CAB63B6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9" name="Freeform 37">
              <a:extLst>
                <a:ext uri="{FF2B5EF4-FFF2-40B4-BE49-F238E27FC236}">
                  <a16:creationId xmlns:a16="http://schemas.microsoft.com/office/drawing/2014/main" id="{792C2EA0-4DF9-47F4-BD05-197BD31A4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0" name="Freeform 38">
              <a:extLst>
                <a:ext uri="{FF2B5EF4-FFF2-40B4-BE49-F238E27FC236}">
                  <a16:creationId xmlns:a16="http://schemas.microsoft.com/office/drawing/2014/main" id="{8E125260-0096-4692-AADE-869F342713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1" name="Freeform 39">
              <a:extLst>
                <a:ext uri="{FF2B5EF4-FFF2-40B4-BE49-F238E27FC236}">
                  <a16:creationId xmlns:a16="http://schemas.microsoft.com/office/drawing/2014/main" id="{2431D55A-3809-4013-8946-8303EA4C0C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2" name="Freeform 40">
              <a:extLst>
                <a:ext uri="{FF2B5EF4-FFF2-40B4-BE49-F238E27FC236}">
                  <a16:creationId xmlns:a16="http://schemas.microsoft.com/office/drawing/2014/main" id="{3E8D9EE6-A386-47E6-B9D0-65C3997183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3" name="Rectangle 41">
              <a:extLst>
                <a:ext uri="{FF2B5EF4-FFF2-40B4-BE49-F238E27FC236}">
                  <a16:creationId xmlns:a16="http://schemas.microsoft.com/office/drawing/2014/main" id="{BFB37BA3-15CE-410A-B78D-62BF82E020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AA196BA6-97F8-4A0A-A8DD-E2CD7D59A5D4}"/>
              </a:ext>
            </a:extLst>
          </p:cNvPr>
          <p:cNvSpPr txBox="1"/>
          <p:nvPr/>
        </p:nvSpPr>
        <p:spPr>
          <a:xfrm>
            <a:off x="8006964" y="903288"/>
            <a:ext cx="377969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Emotion Recognition on Single Image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D703BDD-A51F-4341-81F7-2F3BB3F26131}"/>
              </a:ext>
            </a:extLst>
          </p:cNvPr>
          <p:cNvSpPr txBox="1"/>
          <p:nvPr/>
        </p:nvSpPr>
        <p:spPr>
          <a:xfrm>
            <a:off x="7883139" y="3983038"/>
            <a:ext cx="414299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Emotion Recognition on Image with Multiple faces</a:t>
            </a:r>
          </a:p>
        </p:txBody>
      </p:sp>
    </p:spTree>
    <p:extLst>
      <p:ext uri="{BB962C8B-B14F-4D97-AF65-F5344CB8AC3E}">
        <p14:creationId xmlns:p14="http://schemas.microsoft.com/office/powerpoint/2010/main" val="22150754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Picture 2">
            <a:extLst>
              <a:ext uri="{FF2B5EF4-FFF2-40B4-BE49-F238E27FC236}">
                <a16:creationId xmlns:a16="http://schemas.microsoft.com/office/drawing/2014/main" id="{42A62C1E-C074-4B9F-A126-5A6EB80916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9" name="Group 78">
            <a:extLst>
              <a:ext uri="{FF2B5EF4-FFF2-40B4-BE49-F238E27FC236}">
                <a16:creationId xmlns:a16="http://schemas.microsoft.com/office/drawing/2014/main" id="{AFAAC72B-1468-4A61-818C-9D6740A34B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80" name="Rectangle 5">
              <a:extLst>
                <a:ext uri="{FF2B5EF4-FFF2-40B4-BE49-F238E27FC236}">
                  <a16:creationId xmlns:a16="http://schemas.microsoft.com/office/drawing/2014/main" id="{DE7BA23F-CC7D-4F24-AA5D-87499F5982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81" name="Freeform 6">
              <a:extLst>
                <a:ext uri="{FF2B5EF4-FFF2-40B4-BE49-F238E27FC236}">
                  <a16:creationId xmlns:a16="http://schemas.microsoft.com/office/drawing/2014/main" id="{01DA9AA6-9ED7-44A9-B89A-11D0F25AE2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7">
              <a:extLst>
                <a:ext uri="{FF2B5EF4-FFF2-40B4-BE49-F238E27FC236}">
                  <a16:creationId xmlns:a16="http://schemas.microsoft.com/office/drawing/2014/main" id="{A01F0F80-5D96-4187-B1CF-7B7431005C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Rectangle 8">
              <a:extLst>
                <a:ext uri="{FF2B5EF4-FFF2-40B4-BE49-F238E27FC236}">
                  <a16:creationId xmlns:a16="http://schemas.microsoft.com/office/drawing/2014/main" id="{91BC74D8-180D-4752-8DB9-505286F1A3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84" name="Freeform 9">
              <a:extLst>
                <a:ext uri="{FF2B5EF4-FFF2-40B4-BE49-F238E27FC236}">
                  <a16:creationId xmlns:a16="http://schemas.microsoft.com/office/drawing/2014/main" id="{2BE69DAC-23FF-40E7-85CE-FBD085B37C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10">
              <a:extLst>
                <a:ext uri="{FF2B5EF4-FFF2-40B4-BE49-F238E27FC236}">
                  <a16:creationId xmlns:a16="http://schemas.microsoft.com/office/drawing/2014/main" id="{382513DE-28E5-4321-8AD8-DFF9A5D882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11">
              <a:extLst>
                <a:ext uri="{FF2B5EF4-FFF2-40B4-BE49-F238E27FC236}">
                  <a16:creationId xmlns:a16="http://schemas.microsoft.com/office/drawing/2014/main" id="{AB55DF4F-428E-4489-BE27-8176420436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12">
              <a:extLst>
                <a:ext uri="{FF2B5EF4-FFF2-40B4-BE49-F238E27FC236}">
                  <a16:creationId xmlns:a16="http://schemas.microsoft.com/office/drawing/2014/main" id="{1B7FA976-0B14-4F79-8941-DE4DBC021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13">
              <a:extLst>
                <a:ext uri="{FF2B5EF4-FFF2-40B4-BE49-F238E27FC236}">
                  <a16:creationId xmlns:a16="http://schemas.microsoft.com/office/drawing/2014/main" id="{CEFDC5BE-6BCF-4416-9519-1BD9689B7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14">
              <a:extLst>
                <a:ext uri="{FF2B5EF4-FFF2-40B4-BE49-F238E27FC236}">
                  <a16:creationId xmlns:a16="http://schemas.microsoft.com/office/drawing/2014/main" id="{FDB8EB04-E349-4D57-BBB2-92BFE44502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15">
              <a:extLst>
                <a:ext uri="{FF2B5EF4-FFF2-40B4-BE49-F238E27FC236}">
                  <a16:creationId xmlns:a16="http://schemas.microsoft.com/office/drawing/2014/main" id="{7D4FB99B-8938-4DEB-A48C-3BE646BA62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16">
              <a:extLst>
                <a:ext uri="{FF2B5EF4-FFF2-40B4-BE49-F238E27FC236}">
                  <a16:creationId xmlns:a16="http://schemas.microsoft.com/office/drawing/2014/main" id="{668F5E6F-41A9-43EC-993A-5521B263DD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17">
              <a:extLst>
                <a:ext uri="{FF2B5EF4-FFF2-40B4-BE49-F238E27FC236}">
                  <a16:creationId xmlns:a16="http://schemas.microsoft.com/office/drawing/2014/main" id="{5A1F62AA-D053-4902-92FF-68F46F1AE6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18">
              <a:extLst>
                <a:ext uri="{FF2B5EF4-FFF2-40B4-BE49-F238E27FC236}">
                  <a16:creationId xmlns:a16="http://schemas.microsoft.com/office/drawing/2014/main" id="{54B35167-8C7F-4B4F-8237-6D71249CAF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19">
              <a:extLst>
                <a:ext uri="{FF2B5EF4-FFF2-40B4-BE49-F238E27FC236}">
                  <a16:creationId xmlns:a16="http://schemas.microsoft.com/office/drawing/2014/main" id="{5E227694-C57C-4F1D-AF07-8D0EC3F68B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20">
              <a:extLst>
                <a:ext uri="{FF2B5EF4-FFF2-40B4-BE49-F238E27FC236}">
                  <a16:creationId xmlns:a16="http://schemas.microsoft.com/office/drawing/2014/main" id="{5839C01B-00BF-4880-B3D7-88C84DD1AF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21">
              <a:extLst>
                <a:ext uri="{FF2B5EF4-FFF2-40B4-BE49-F238E27FC236}">
                  <a16:creationId xmlns:a16="http://schemas.microsoft.com/office/drawing/2014/main" id="{66C6C7C1-7ACD-4545-BA06-5379AA3CCF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22">
              <a:extLst>
                <a:ext uri="{FF2B5EF4-FFF2-40B4-BE49-F238E27FC236}">
                  <a16:creationId xmlns:a16="http://schemas.microsoft.com/office/drawing/2014/main" id="{28491955-6EBA-4E18-A945-B932BF0404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23">
              <a:extLst>
                <a:ext uri="{FF2B5EF4-FFF2-40B4-BE49-F238E27FC236}">
                  <a16:creationId xmlns:a16="http://schemas.microsoft.com/office/drawing/2014/main" id="{75E5F549-BC29-4753-AFF3-51A22F953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24">
              <a:extLst>
                <a:ext uri="{FF2B5EF4-FFF2-40B4-BE49-F238E27FC236}">
                  <a16:creationId xmlns:a16="http://schemas.microsoft.com/office/drawing/2014/main" id="{843F9AF2-0061-417E-A0DD-D7C445484E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25">
              <a:extLst>
                <a:ext uri="{FF2B5EF4-FFF2-40B4-BE49-F238E27FC236}">
                  <a16:creationId xmlns:a16="http://schemas.microsoft.com/office/drawing/2014/main" id="{441782E9-AB6A-4CF3-9891-3296C9F46D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26">
              <a:extLst>
                <a:ext uri="{FF2B5EF4-FFF2-40B4-BE49-F238E27FC236}">
                  <a16:creationId xmlns:a16="http://schemas.microsoft.com/office/drawing/2014/main" id="{0011C945-E97D-4B05-AEF3-C4B7E14C1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27">
              <a:extLst>
                <a:ext uri="{FF2B5EF4-FFF2-40B4-BE49-F238E27FC236}">
                  <a16:creationId xmlns:a16="http://schemas.microsoft.com/office/drawing/2014/main" id="{E027A564-E1CF-4BD2-B2A3-05DFEA1D95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28">
              <a:extLst>
                <a:ext uri="{FF2B5EF4-FFF2-40B4-BE49-F238E27FC236}">
                  <a16:creationId xmlns:a16="http://schemas.microsoft.com/office/drawing/2014/main" id="{3EDB7B30-4D98-4873-83A0-409BFA7252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29">
              <a:extLst>
                <a:ext uri="{FF2B5EF4-FFF2-40B4-BE49-F238E27FC236}">
                  <a16:creationId xmlns:a16="http://schemas.microsoft.com/office/drawing/2014/main" id="{5213EC14-8315-452D-8459-3D37691A3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30">
              <a:extLst>
                <a:ext uri="{FF2B5EF4-FFF2-40B4-BE49-F238E27FC236}">
                  <a16:creationId xmlns:a16="http://schemas.microsoft.com/office/drawing/2014/main" id="{9A398B2F-C37F-4EEA-A23D-51B55F600D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31">
              <a:extLst>
                <a:ext uri="{FF2B5EF4-FFF2-40B4-BE49-F238E27FC236}">
                  <a16:creationId xmlns:a16="http://schemas.microsoft.com/office/drawing/2014/main" id="{FA8C1A2E-3302-4D50-BE7D-4A4BDD25E5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32">
              <a:extLst>
                <a:ext uri="{FF2B5EF4-FFF2-40B4-BE49-F238E27FC236}">
                  <a16:creationId xmlns:a16="http://schemas.microsoft.com/office/drawing/2014/main" id="{2B777039-FD88-4624-86A1-2466E07CBC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Rectangle 33">
              <a:extLst>
                <a:ext uri="{FF2B5EF4-FFF2-40B4-BE49-F238E27FC236}">
                  <a16:creationId xmlns:a16="http://schemas.microsoft.com/office/drawing/2014/main" id="{F5BBAC42-91EE-4166-AE92-D9B8E93A65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9" name="Freeform 34">
              <a:extLst>
                <a:ext uri="{FF2B5EF4-FFF2-40B4-BE49-F238E27FC236}">
                  <a16:creationId xmlns:a16="http://schemas.microsoft.com/office/drawing/2014/main" id="{C4F2A499-1D75-4098-A69A-46F1BBCDED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35">
              <a:extLst>
                <a:ext uri="{FF2B5EF4-FFF2-40B4-BE49-F238E27FC236}">
                  <a16:creationId xmlns:a16="http://schemas.microsoft.com/office/drawing/2014/main" id="{BEC3B11A-8CD5-49CE-B430-62523671C4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36">
              <a:extLst>
                <a:ext uri="{FF2B5EF4-FFF2-40B4-BE49-F238E27FC236}">
                  <a16:creationId xmlns:a16="http://schemas.microsoft.com/office/drawing/2014/main" id="{6DF23043-CE13-4BD7-A5B1-160E54D265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37">
              <a:extLst>
                <a:ext uri="{FF2B5EF4-FFF2-40B4-BE49-F238E27FC236}">
                  <a16:creationId xmlns:a16="http://schemas.microsoft.com/office/drawing/2014/main" id="{855D1673-334D-4ADA-B7A4-3A93ABA0F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38">
              <a:extLst>
                <a:ext uri="{FF2B5EF4-FFF2-40B4-BE49-F238E27FC236}">
                  <a16:creationId xmlns:a16="http://schemas.microsoft.com/office/drawing/2014/main" id="{A0540102-6F39-4192-B853-36A8304CAE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39">
              <a:extLst>
                <a:ext uri="{FF2B5EF4-FFF2-40B4-BE49-F238E27FC236}">
                  <a16:creationId xmlns:a16="http://schemas.microsoft.com/office/drawing/2014/main" id="{FE7B2F63-B5E0-457B-8BDA-296AF0D6DF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40">
              <a:extLst>
                <a:ext uri="{FF2B5EF4-FFF2-40B4-BE49-F238E27FC236}">
                  <a16:creationId xmlns:a16="http://schemas.microsoft.com/office/drawing/2014/main" id="{8AE74BF9-DD70-4138-AEA2-9E92FA54C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41">
              <a:extLst>
                <a:ext uri="{FF2B5EF4-FFF2-40B4-BE49-F238E27FC236}">
                  <a16:creationId xmlns:a16="http://schemas.microsoft.com/office/drawing/2014/main" id="{D57F9876-DDD6-4CDB-8CA3-3111229CB2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42">
              <a:extLst>
                <a:ext uri="{FF2B5EF4-FFF2-40B4-BE49-F238E27FC236}">
                  <a16:creationId xmlns:a16="http://schemas.microsoft.com/office/drawing/2014/main" id="{D47958BA-B87B-43D9-B93E-988D8F2060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43">
              <a:extLst>
                <a:ext uri="{FF2B5EF4-FFF2-40B4-BE49-F238E27FC236}">
                  <a16:creationId xmlns:a16="http://schemas.microsoft.com/office/drawing/2014/main" id="{6803A143-4A93-479A-859F-BC981C5E7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44">
              <a:extLst>
                <a:ext uri="{FF2B5EF4-FFF2-40B4-BE49-F238E27FC236}">
                  <a16:creationId xmlns:a16="http://schemas.microsoft.com/office/drawing/2014/main" id="{5CC5C31E-616F-4351-944F-550BD278E4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Rectangle 45">
              <a:extLst>
                <a:ext uri="{FF2B5EF4-FFF2-40B4-BE49-F238E27FC236}">
                  <a16:creationId xmlns:a16="http://schemas.microsoft.com/office/drawing/2014/main" id="{E8BB0EFF-C194-4679-AEC8-C6FADD255A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1" name="Freeform 46">
              <a:extLst>
                <a:ext uri="{FF2B5EF4-FFF2-40B4-BE49-F238E27FC236}">
                  <a16:creationId xmlns:a16="http://schemas.microsoft.com/office/drawing/2014/main" id="{5C5DCB57-D4AE-4565-AC0D-3CADFE7FD1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47">
              <a:extLst>
                <a:ext uri="{FF2B5EF4-FFF2-40B4-BE49-F238E27FC236}">
                  <a16:creationId xmlns:a16="http://schemas.microsoft.com/office/drawing/2014/main" id="{93D5FBB1-89CF-4233-BE4A-80A60AA228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48">
              <a:extLst>
                <a:ext uri="{FF2B5EF4-FFF2-40B4-BE49-F238E27FC236}">
                  <a16:creationId xmlns:a16="http://schemas.microsoft.com/office/drawing/2014/main" id="{159AEC9A-0D77-41B5-847A-9DC41199E2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49">
              <a:extLst>
                <a:ext uri="{FF2B5EF4-FFF2-40B4-BE49-F238E27FC236}">
                  <a16:creationId xmlns:a16="http://schemas.microsoft.com/office/drawing/2014/main" id="{ED3F4044-CEFD-495A-8475-FC1A31C7CA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5" name="Freeform 50">
              <a:extLst>
                <a:ext uri="{FF2B5EF4-FFF2-40B4-BE49-F238E27FC236}">
                  <a16:creationId xmlns:a16="http://schemas.microsoft.com/office/drawing/2014/main" id="{F757E84F-F23F-433B-AFFC-2458F7958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6" name="Freeform 51">
              <a:extLst>
                <a:ext uri="{FF2B5EF4-FFF2-40B4-BE49-F238E27FC236}">
                  <a16:creationId xmlns:a16="http://schemas.microsoft.com/office/drawing/2014/main" id="{B5299AC1-77AA-4E3B-9906-E74667C2F6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7" name="Freeform 52">
              <a:extLst>
                <a:ext uri="{FF2B5EF4-FFF2-40B4-BE49-F238E27FC236}">
                  <a16:creationId xmlns:a16="http://schemas.microsoft.com/office/drawing/2014/main" id="{04ACF07A-AC80-4798-80C1-12A2069461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8" name="Freeform 53">
              <a:extLst>
                <a:ext uri="{FF2B5EF4-FFF2-40B4-BE49-F238E27FC236}">
                  <a16:creationId xmlns:a16="http://schemas.microsoft.com/office/drawing/2014/main" id="{26021A8B-6608-47E6-BCA3-604B36A79D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9" name="Freeform 54">
              <a:extLst>
                <a:ext uri="{FF2B5EF4-FFF2-40B4-BE49-F238E27FC236}">
                  <a16:creationId xmlns:a16="http://schemas.microsoft.com/office/drawing/2014/main" id="{304A353F-3DAA-4EAF-B03C-894303825D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0" name="Freeform 55">
              <a:extLst>
                <a:ext uri="{FF2B5EF4-FFF2-40B4-BE49-F238E27FC236}">
                  <a16:creationId xmlns:a16="http://schemas.microsoft.com/office/drawing/2014/main" id="{41725314-ECC6-43BA-942E-59B57436D9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1" name="Freeform 56">
              <a:extLst>
                <a:ext uri="{FF2B5EF4-FFF2-40B4-BE49-F238E27FC236}">
                  <a16:creationId xmlns:a16="http://schemas.microsoft.com/office/drawing/2014/main" id="{6D630F64-A97A-4544-9770-C7A59B0413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2" name="Freeform 57">
              <a:extLst>
                <a:ext uri="{FF2B5EF4-FFF2-40B4-BE49-F238E27FC236}">
                  <a16:creationId xmlns:a16="http://schemas.microsoft.com/office/drawing/2014/main" id="{409BC0A2-5953-4975-BDAA-05BC3002D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3" name="Freeform 58">
              <a:extLst>
                <a:ext uri="{FF2B5EF4-FFF2-40B4-BE49-F238E27FC236}">
                  <a16:creationId xmlns:a16="http://schemas.microsoft.com/office/drawing/2014/main" id="{BD1C4CCF-2F20-4FC7-B197-1C6478471A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F48860A3-BBD0-48E9-94C3-CA4038EEB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36" name="Rectangle 135">
              <a:extLst>
                <a:ext uri="{FF2B5EF4-FFF2-40B4-BE49-F238E27FC236}">
                  <a16:creationId xmlns:a16="http://schemas.microsoft.com/office/drawing/2014/main" id="{672D6292-CD80-4A6A-804A-91A1AA373D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7" name="Picture 2">
              <a:extLst>
                <a:ext uri="{FF2B5EF4-FFF2-40B4-BE49-F238E27FC236}">
                  <a16:creationId xmlns:a16="http://schemas.microsoft.com/office/drawing/2014/main" id="{2955846D-6FB1-44B1-8A13-FCE0044C12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p14="http://schemas.microsoft.com/office/powerpoint/2010/main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BFFA38F1-28B8-45C2-AA0C-AD02F3EF2D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209972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40" name="Rectangle 5">
              <a:extLst>
                <a:ext uri="{FF2B5EF4-FFF2-40B4-BE49-F238E27FC236}">
                  <a16:creationId xmlns:a16="http://schemas.microsoft.com/office/drawing/2014/main" id="{05985DF1-3AC9-43A7-B226-4BD5186998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1" name="Freeform 6">
              <a:extLst>
                <a:ext uri="{FF2B5EF4-FFF2-40B4-BE49-F238E27FC236}">
                  <a16:creationId xmlns:a16="http://schemas.microsoft.com/office/drawing/2014/main" id="{C8B80C82-D455-4691-AF10-0BCDC844AC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2" name="Freeform 7">
              <a:extLst>
                <a:ext uri="{FF2B5EF4-FFF2-40B4-BE49-F238E27FC236}">
                  <a16:creationId xmlns:a16="http://schemas.microsoft.com/office/drawing/2014/main" id="{282C08D7-FD40-424B-A547-2217B8264B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3" name="Rectangle 8">
              <a:extLst>
                <a:ext uri="{FF2B5EF4-FFF2-40B4-BE49-F238E27FC236}">
                  <a16:creationId xmlns:a16="http://schemas.microsoft.com/office/drawing/2014/main" id="{D5C1C02B-32E0-4E86-9A01-0A1CD06EAD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4" name="Freeform 9">
              <a:extLst>
                <a:ext uri="{FF2B5EF4-FFF2-40B4-BE49-F238E27FC236}">
                  <a16:creationId xmlns:a16="http://schemas.microsoft.com/office/drawing/2014/main" id="{515BD8B1-EE3F-446B-B497-021AAD5A29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5" name="Freeform 10">
              <a:extLst>
                <a:ext uri="{FF2B5EF4-FFF2-40B4-BE49-F238E27FC236}">
                  <a16:creationId xmlns:a16="http://schemas.microsoft.com/office/drawing/2014/main" id="{C0E22CF6-0A6C-45BD-9CAA-B881E20CEE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6" name="Freeform 11">
              <a:extLst>
                <a:ext uri="{FF2B5EF4-FFF2-40B4-BE49-F238E27FC236}">
                  <a16:creationId xmlns:a16="http://schemas.microsoft.com/office/drawing/2014/main" id="{D0EA0A6B-3528-46D6-876A-BE08514F1B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7" name="Freeform 12">
              <a:extLst>
                <a:ext uri="{FF2B5EF4-FFF2-40B4-BE49-F238E27FC236}">
                  <a16:creationId xmlns:a16="http://schemas.microsoft.com/office/drawing/2014/main" id="{56E45563-EEE6-48DF-A0D3-7BF5C7CAC6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8" name="Freeform 13">
              <a:extLst>
                <a:ext uri="{FF2B5EF4-FFF2-40B4-BE49-F238E27FC236}">
                  <a16:creationId xmlns:a16="http://schemas.microsoft.com/office/drawing/2014/main" id="{210C6126-CB0E-42E4-B4D4-36DF40E89D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9" name="Freeform 14">
              <a:extLst>
                <a:ext uri="{FF2B5EF4-FFF2-40B4-BE49-F238E27FC236}">
                  <a16:creationId xmlns:a16="http://schemas.microsoft.com/office/drawing/2014/main" id="{7255A128-5F7C-4156-A6C6-4D76F28C4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0" name="Freeform 15">
              <a:extLst>
                <a:ext uri="{FF2B5EF4-FFF2-40B4-BE49-F238E27FC236}">
                  <a16:creationId xmlns:a16="http://schemas.microsoft.com/office/drawing/2014/main" id="{E4769956-9BEE-4760-AB45-9E83524A90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1" name="Freeform 16">
              <a:extLst>
                <a:ext uri="{FF2B5EF4-FFF2-40B4-BE49-F238E27FC236}">
                  <a16:creationId xmlns:a16="http://schemas.microsoft.com/office/drawing/2014/main" id="{B1A7560D-4229-4E4F-B7D1-26135FD7EC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2" name="Freeform 17">
              <a:extLst>
                <a:ext uri="{FF2B5EF4-FFF2-40B4-BE49-F238E27FC236}">
                  <a16:creationId xmlns:a16="http://schemas.microsoft.com/office/drawing/2014/main" id="{F8C87DC5-C93E-4E62-BADA-256EF72880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3" name="Freeform 18">
              <a:extLst>
                <a:ext uri="{FF2B5EF4-FFF2-40B4-BE49-F238E27FC236}">
                  <a16:creationId xmlns:a16="http://schemas.microsoft.com/office/drawing/2014/main" id="{59419640-6623-4C17-B054-0B17C41A5E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4" name="Freeform 19">
              <a:extLst>
                <a:ext uri="{FF2B5EF4-FFF2-40B4-BE49-F238E27FC236}">
                  <a16:creationId xmlns:a16="http://schemas.microsoft.com/office/drawing/2014/main" id="{BDB1A66E-7732-46A4-80A8-17FD6E033E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5" name="Freeform 20">
              <a:extLst>
                <a:ext uri="{FF2B5EF4-FFF2-40B4-BE49-F238E27FC236}">
                  <a16:creationId xmlns:a16="http://schemas.microsoft.com/office/drawing/2014/main" id="{9B21A9E6-338B-4356-A2D8-2220F9ECDC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6" name="Freeform 21">
              <a:extLst>
                <a:ext uri="{FF2B5EF4-FFF2-40B4-BE49-F238E27FC236}">
                  <a16:creationId xmlns:a16="http://schemas.microsoft.com/office/drawing/2014/main" id="{0F8E39DE-1894-4F13-B8B8-781F774894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7" name="Freeform 22">
              <a:extLst>
                <a:ext uri="{FF2B5EF4-FFF2-40B4-BE49-F238E27FC236}">
                  <a16:creationId xmlns:a16="http://schemas.microsoft.com/office/drawing/2014/main" id="{501102C3-97C1-4A04-A490-2976D857AB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8" name="Freeform 23">
              <a:extLst>
                <a:ext uri="{FF2B5EF4-FFF2-40B4-BE49-F238E27FC236}">
                  <a16:creationId xmlns:a16="http://schemas.microsoft.com/office/drawing/2014/main" id="{E406EAB8-5CC8-4C0F-8B6A-67D9E225FC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9" name="Freeform 24">
              <a:extLst>
                <a:ext uri="{FF2B5EF4-FFF2-40B4-BE49-F238E27FC236}">
                  <a16:creationId xmlns:a16="http://schemas.microsoft.com/office/drawing/2014/main" id="{DB6FFDA9-AD8E-437E-ADBF-E697F020C4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0" name="Freeform 25">
              <a:extLst>
                <a:ext uri="{FF2B5EF4-FFF2-40B4-BE49-F238E27FC236}">
                  <a16:creationId xmlns:a16="http://schemas.microsoft.com/office/drawing/2014/main" id="{C71A8AD9-9EAD-4DFD-A8D7-C9ABF166D8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1" name="Freeform 26">
              <a:extLst>
                <a:ext uri="{FF2B5EF4-FFF2-40B4-BE49-F238E27FC236}">
                  <a16:creationId xmlns:a16="http://schemas.microsoft.com/office/drawing/2014/main" id="{452F8323-C7AC-4184-8ADA-A415681105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2" name="Freeform 27">
              <a:extLst>
                <a:ext uri="{FF2B5EF4-FFF2-40B4-BE49-F238E27FC236}">
                  <a16:creationId xmlns:a16="http://schemas.microsoft.com/office/drawing/2014/main" id="{73B23A97-25DD-49D3-97C1-177BA85715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3" name="Freeform 28">
              <a:extLst>
                <a:ext uri="{FF2B5EF4-FFF2-40B4-BE49-F238E27FC236}">
                  <a16:creationId xmlns:a16="http://schemas.microsoft.com/office/drawing/2014/main" id="{640ECBFB-0E40-4817-8CE0-280AA26959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4" name="Freeform 29">
              <a:extLst>
                <a:ext uri="{FF2B5EF4-FFF2-40B4-BE49-F238E27FC236}">
                  <a16:creationId xmlns:a16="http://schemas.microsoft.com/office/drawing/2014/main" id="{E0A57011-43DB-49C3-BD80-4A6F09172A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5" name="Freeform 30">
              <a:extLst>
                <a:ext uri="{FF2B5EF4-FFF2-40B4-BE49-F238E27FC236}">
                  <a16:creationId xmlns:a16="http://schemas.microsoft.com/office/drawing/2014/main" id="{A41C0040-EDF7-45E8-9DE9-2DD3F781B6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6" name="Freeform 31">
              <a:extLst>
                <a:ext uri="{FF2B5EF4-FFF2-40B4-BE49-F238E27FC236}">
                  <a16:creationId xmlns:a16="http://schemas.microsoft.com/office/drawing/2014/main" id="{3F8E8B96-7481-47C1-A0DF-8E0A46CBD3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7" name="Freeform 32">
              <a:extLst>
                <a:ext uri="{FF2B5EF4-FFF2-40B4-BE49-F238E27FC236}">
                  <a16:creationId xmlns:a16="http://schemas.microsoft.com/office/drawing/2014/main" id="{D8C0A8B9-8443-4D62-BAC6-0232E002A6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8" name="Rectangle 33">
              <a:extLst>
                <a:ext uri="{FF2B5EF4-FFF2-40B4-BE49-F238E27FC236}">
                  <a16:creationId xmlns:a16="http://schemas.microsoft.com/office/drawing/2014/main" id="{49350610-6BF9-4EBE-9C76-769BCFF04D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9" name="Freeform 34">
              <a:extLst>
                <a:ext uri="{FF2B5EF4-FFF2-40B4-BE49-F238E27FC236}">
                  <a16:creationId xmlns:a16="http://schemas.microsoft.com/office/drawing/2014/main" id="{AE4E03CF-CC9A-40CE-B769-1574B1884E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0" name="Freeform 35">
              <a:extLst>
                <a:ext uri="{FF2B5EF4-FFF2-40B4-BE49-F238E27FC236}">
                  <a16:creationId xmlns:a16="http://schemas.microsoft.com/office/drawing/2014/main" id="{B7E1AE9A-5D6C-4BEB-88E2-483DB84FE7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1" name="Freeform 36">
              <a:extLst>
                <a:ext uri="{FF2B5EF4-FFF2-40B4-BE49-F238E27FC236}">
                  <a16:creationId xmlns:a16="http://schemas.microsoft.com/office/drawing/2014/main" id="{4753FB46-F861-4C43-ACA7-6F6D10149B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2" name="Freeform 37">
              <a:extLst>
                <a:ext uri="{FF2B5EF4-FFF2-40B4-BE49-F238E27FC236}">
                  <a16:creationId xmlns:a16="http://schemas.microsoft.com/office/drawing/2014/main" id="{1254C5D3-9F75-4C48-805E-114F22ED6F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3" name="Freeform 38">
              <a:extLst>
                <a:ext uri="{FF2B5EF4-FFF2-40B4-BE49-F238E27FC236}">
                  <a16:creationId xmlns:a16="http://schemas.microsoft.com/office/drawing/2014/main" id="{D9EFFBCE-B0DD-4571-9885-9EF0416DB3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4" name="Freeform 39">
              <a:extLst>
                <a:ext uri="{FF2B5EF4-FFF2-40B4-BE49-F238E27FC236}">
                  <a16:creationId xmlns:a16="http://schemas.microsoft.com/office/drawing/2014/main" id="{FED895BF-474E-4B42-B275-AF67902D12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5" name="Freeform 40">
              <a:extLst>
                <a:ext uri="{FF2B5EF4-FFF2-40B4-BE49-F238E27FC236}">
                  <a16:creationId xmlns:a16="http://schemas.microsoft.com/office/drawing/2014/main" id="{59563AC8-3E40-4A69-AD46-E667C283AB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6" name="Freeform 41">
              <a:extLst>
                <a:ext uri="{FF2B5EF4-FFF2-40B4-BE49-F238E27FC236}">
                  <a16:creationId xmlns:a16="http://schemas.microsoft.com/office/drawing/2014/main" id="{B07DEB03-FFA1-46EB-8E9B-1137315048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7" name="Freeform 42">
              <a:extLst>
                <a:ext uri="{FF2B5EF4-FFF2-40B4-BE49-F238E27FC236}">
                  <a16:creationId xmlns:a16="http://schemas.microsoft.com/office/drawing/2014/main" id="{35808941-2091-4DCF-A307-09053937A7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8" name="Freeform 43">
              <a:extLst>
                <a:ext uri="{FF2B5EF4-FFF2-40B4-BE49-F238E27FC236}">
                  <a16:creationId xmlns:a16="http://schemas.microsoft.com/office/drawing/2014/main" id="{5E41864B-D083-459C-9C31-B2B4AEE935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9" name="Freeform 44">
              <a:extLst>
                <a:ext uri="{FF2B5EF4-FFF2-40B4-BE49-F238E27FC236}">
                  <a16:creationId xmlns:a16="http://schemas.microsoft.com/office/drawing/2014/main" id="{A07CE2E5-DB5D-426A-9395-42F760F7B8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0" name="Rectangle 45">
              <a:extLst>
                <a:ext uri="{FF2B5EF4-FFF2-40B4-BE49-F238E27FC236}">
                  <a16:creationId xmlns:a16="http://schemas.microsoft.com/office/drawing/2014/main" id="{CA7FFDD6-1079-4B8D-8DB9-7322C0FBE0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1" name="Freeform 46">
              <a:extLst>
                <a:ext uri="{FF2B5EF4-FFF2-40B4-BE49-F238E27FC236}">
                  <a16:creationId xmlns:a16="http://schemas.microsoft.com/office/drawing/2014/main" id="{56FCC344-D9D6-4DAB-B39E-1C6404CDF4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2" name="Freeform 47">
              <a:extLst>
                <a:ext uri="{FF2B5EF4-FFF2-40B4-BE49-F238E27FC236}">
                  <a16:creationId xmlns:a16="http://schemas.microsoft.com/office/drawing/2014/main" id="{35EF942F-B320-4769-B7C7-423FE1C73F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3" name="Freeform 48">
              <a:extLst>
                <a:ext uri="{FF2B5EF4-FFF2-40B4-BE49-F238E27FC236}">
                  <a16:creationId xmlns:a16="http://schemas.microsoft.com/office/drawing/2014/main" id="{DE9765A0-F8CA-47AA-AB39-17E84D1E41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4" name="Freeform 49">
              <a:extLst>
                <a:ext uri="{FF2B5EF4-FFF2-40B4-BE49-F238E27FC236}">
                  <a16:creationId xmlns:a16="http://schemas.microsoft.com/office/drawing/2014/main" id="{B9F9C077-AA38-4881-9364-2A2B7B40E3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5" name="Freeform 50">
              <a:extLst>
                <a:ext uri="{FF2B5EF4-FFF2-40B4-BE49-F238E27FC236}">
                  <a16:creationId xmlns:a16="http://schemas.microsoft.com/office/drawing/2014/main" id="{240DA850-539B-4B97-92AD-E702261A37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6" name="Freeform 51">
              <a:extLst>
                <a:ext uri="{FF2B5EF4-FFF2-40B4-BE49-F238E27FC236}">
                  <a16:creationId xmlns:a16="http://schemas.microsoft.com/office/drawing/2014/main" id="{AF6DB2A9-3B9A-4E68-9FF9-FD5F0D8BD4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7" name="Freeform 52">
              <a:extLst>
                <a:ext uri="{FF2B5EF4-FFF2-40B4-BE49-F238E27FC236}">
                  <a16:creationId xmlns:a16="http://schemas.microsoft.com/office/drawing/2014/main" id="{853A3996-5A3D-43A3-8F76-2D3837A9F0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8" name="Freeform 53">
              <a:extLst>
                <a:ext uri="{FF2B5EF4-FFF2-40B4-BE49-F238E27FC236}">
                  <a16:creationId xmlns:a16="http://schemas.microsoft.com/office/drawing/2014/main" id="{7E55B778-02C0-439C-BB0C-C6ED65A539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9" name="Freeform 54">
              <a:extLst>
                <a:ext uri="{FF2B5EF4-FFF2-40B4-BE49-F238E27FC236}">
                  <a16:creationId xmlns:a16="http://schemas.microsoft.com/office/drawing/2014/main" id="{FFAC6C10-D1D3-4262-AE3C-C46A911D42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0" name="Freeform 55">
              <a:extLst>
                <a:ext uri="{FF2B5EF4-FFF2-40B4-BE49-F238E27FC236}">
                  <a16:creationId xmlns:a16="http://schemas.microsoft.com/office/drawing/2014/main" id="{E29CF0E7-FE26-43FD-AC77-5B94523495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1" name="Freeform 56">
              <a:extLst>
                <a:ext uri="{FF2B5EF4-FFF2-40B4-BE49-F238E27FC236}">
                  <a16:creationId xmlns:a16="http://schemas.microsoft.com/office/drawing/2014/main" id="{3D99F353-38A0-4C81-8694-728847852E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2" name="Freeform 57">
              <a:extLst>
                <a:ext uri="{FF2B5EF4-FFF2-40B4-BE49-F238E27FC236}">
                  <a16:creationId xmlns:a16="http://schemas.microsoft.com/office/drawing/2014/main" id="{C5C902A5-47BC-4D02-B3E0-AF6F685A95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3" name="Freeform 58">
              <a:extLst>
                <a:ext uri="{FF2B5EF4-FFF2-40B4-BE49-F238E27FC236}">
                  <a16:creationId xmlns:a16="http://schemas.microsoft.com/office/drawing/2014/main" id="{62A66D07-8DE9-48A7-A101-4CAA86C09E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71304D1-41E4-4C86-BE0F-650958BEAD53}"/>
              </a:ext>
            </a:extLst>
          </p:cNvPr>
          <p:cNvSpPr txBox="1"/>
          <p:nvPr/>
        </p:nvSpPr>
        <p:spPr>
          <a:xfrm>
            <a:off x="5500735" y="1987550"/>
            <a:ext cx="5873700" cy="235311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457200" indent="-457200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6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Testing the FER model on a video steaming on a webcam</a:t>
            </a:r>
          </a:p>
        </p:txBody>
      </p:sp>
      <p:pic>
        <p:nvPicPr>
          <p:cNvPr id="6152" name="Picture 8">
            <a:extLst>
              <a:ext uri="{FF2B5EF4-FFF2-40B4-BE49-F238E27FC236}">
                <a16:creationId xmlns:a16="http://schemas.microsoft.com/office/drawing/2014/main" id="{741EF11F-1442-4DB7-8885-B6492ACAED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849" b="-1"/>
          <a:stretch/>
        </p:blipFill>
        <p:spPr bwMode="auto">
          <a:xfrm>
            <a:off x="-5596" y="1"/>
            <a:ext cx="4640280" cy="2286000"/>
          </a:xfrm>
          <a:custGeom>
            <a:avLst/>
            <a:gdLst/>
            <a:ahLst/>
            <a:cxnLst/>
            <a:rect l="l" t="t" r="r" b="b"/>
            <a:pathLst>
              <a:path w="6101597" h="3427413">
                <a:moveTo>
                  <a:pt x="0" y="0"/>
                </a:moveTo>
                <a:lnTo>
                  <a:pt x="6101597" y="0"/>
                </a:lnTo>
                <a:lnTo>
                  <a:pt x="6101597" y="3427413"/>
                </a:lnTo>
                <a:lnTo>
                  <a:pt x="0" y="3427413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7B3DD402-DBEA-47C4-87F4-19C988CDF5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311" b="-2"/>
          <a:stretch/>
        </p:blipFill>
        <p:spPr bwMode="auto">
          <a:xfrm>
            <a:off x="-5596" y="2285207"/>
            <a:ext cx="4640280" cy="2286000"/>
          </a:xfrm>
          <a:custGeom>
            <a:avLst/>
            <a:gdLst/>
            <a:ahLst/>
            <a:cxnLst/>
            <a:rect l="l" t="t" r="r" b="b"/>
            <a:pathLst>
              <a:path w="6101597" h="3427413">
                <a:moveTo>
                  <a:pt x="0" y="0"/>
                </a:moveTo>
                <a:lnTo>
                  <a:pt x="6101597" y="0"/>
                </a:lnTo>
                <a:lnTo>
                  <a:pt x="6101597" y="3427413"/>
                </a:lnTo>
                <a:lnTo>
                  <a:pt x="0" y="3427413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5" name="Straight Connector 194">
            <a:extLst>
              <a:ext uri="{FF2B5EF4-FFF2-40B4-BE49-F238E27FC236}">
                <a16:creationId xmlns:a16="http://schemas.microsoft.com/office/drawing/2014/main" id="{5AEECDEC-A05B-4BDB-8571-724606BE3C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-3338" y="2286000"/>
            <a:ext cx="4640281" cy="0"/>
          </a:xfrm>
          <a:prstGeom prst="line">
            <a:avLst/>
          </a:prstGeom>
          <a:solidFill>
            <a:schemeClr val="tx2">
              <a:alpha val="60000"/>
            </a:schemeClr>
          </a:solidFill>
          <a:ln w="19050">
            <a:solidFill>
              <a:schemeClr val="tx2">
                <a:alpha val="60000"/>
              </a:schemeClr>
            </a:solidFill>
          </a:ln>
          <a:effectLst>
            <a:outerShdw blurRad="50800" dist="38100" dir="2700000" algn="tl" rotWithShape="0">
              <a:srgbClr val="000000">
                <a:alpha val="58000"/>
              </a:srgbClr>
            </a:outerShdw>
          </a:effectLst>
        </p:spPr>
      </p:cxnSp>
      <p:pic>
        <p:nvPicPr>
          <p:cNvPr id="6148" name="Picture 4">
            <a:extLst>
              <a:ext uri="{FF2B5EF4-FFF2-40B4-BE49-F238E27FC236}">
                <a16:creationId xmlns:a16="http://schemas.microsoft.com/office/drawing/2014/main" id="{0BF54C9E-0042-41B0-9E36-B1C100FA41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808" b="3"/>
          <a:stretch/>
        </p:blipFill>
        <p:spPr bwMode="auto">
          <a:xfrm>
            <a:off x="-3337" y="4572000"/>
            <a:ext cx="4640280" cy="2286000"/>
          </a:xfrm>
          <a:custGeom>
            <a:avLst/>
            <a:gdLst/>
            <a:ahLst/>
            <a:cxnLst/>
            <a:rect l="l" t="t" r="r" b="b"/>
            <a:pathLst>
              <a:path w="6101597" h="3430587">
                <a:moveTo>
                  <a:pt x="0" y="0"/>
                </a:moveTo>
                <a:lnTo>
                  <a:pt x="6101597" y="0"/>
                </a:lnTo>
                <a:lnTo>
                  <a:pt x="6101597" y="3430587"/>
                </a:lnTo>
                <a:lnTo>
                  <a:pt x="0" y="343058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7" name="Straight Connector 196">
            <a:extLst>
              <a:ext uri="{FF2B5EF4-FFF2-40B4-BE49-F238E27FC236}">
                <a16:creationId xmlns:a16="http://schemas.microsoft.com/office/drawing/2014/main" id="{58E64D1D-326C-4933-8B40-7ED77DE130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-3338" y="4572000"/>
            <a:ext cx="4640281" cy="0"/>
          </a:xfrm>
          <a:prstGeom prst="line">
            <a:avLst/>
          </a:prstGeom>
          <a:solidFill>
            <a:schemeClr val="tx2">
              <a:alpha val="60000"/>
            </a:schemeClr>
          </a:solidFill>
          <a:ln w="19050">
            <a:solidFill>
              <a:schemeClr val="tx2">
                <a:alpha val="60000"/>
              </a:schemeClr>
            </a:solidFill>
          </a:ln>
          <a:effectLst>
            <a:outerShdw blurRad="50800" dist="38100" dir="2700000" algn="tl" rotWithShape="0">
              <a:srgbClr val="000000">
                <a:alpha val="58000"/>
              </a:srgbClr>
            </a:outerShdw>
          </a:effectLst>
        </p:spPr>
      </p:cxnSp>
      <p:cxnSp>
        <p:nvCxnSpPr>
          <p:cNvPr id="199" name="Straight Connector 198">
            <a:extLst>
              <a:ext uri="{FF2B5EF4-FFF2-40B4-BE49-F238E27FC236}">
                <a16:creationId xmlns:a16="http://schemas.microsoft.com/office/drawing/2014/main" id="{1778475E-0976-40BA-A03A-5E673F8A16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39202" y="-464"/>
            <a:ext cx="2646" cy="6858465"/>
          </a:xfrm>
          <a:prstGeom prst="line">
            <a:avLst/>
          </a:prstGeom>
          <a:solidFill>
            <a:schemeClr val="tx2">
              <a:alpha val="60000"/>
            </a:schemeClr>
          </a:solidFill>
          <a:ln w="19050">
            <a:solidFill>
              <a:schemeClr val="tx2">
                <a:alpha val="60000"/>
              </a:schemeClr>
            </a:solidFill>
          </a:ln>
          <a:effectLst>
            <a:outerShdw blurRad="50800" dist="38100" dir="2700000" algn="tl" rotWithShape="0">
              <a:srgbClr val="000000">
                <a:alpha val="58000"/>
              </a:srgbClr>
            </a:outerShdw>
          </a:effectLst>
        </p:spPr>
      </p:cxnSp>
      <p:grpSp>
        <p:nvGrpSpPr>
          <p:cNvPr id="201" name="Group 200">
            <a:extLst>
              <a:ext uri="{FF2B5EF4-FFF2-40B4-BE49-F238E27FC236}">
                <a16:creationId xmlns:a16="http://schemas.microsoft.com/office/drawing/2014/main" id="{3869BF00-2785-4031-89F1-F9FC7AB53F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gradFill flip="none" rotWithShape="1">
            <a:gsLst>
              <a:gs pos="0">
                <a:schemeClr val="tx2">
                  <a:alpha val="80000"/>
                </a:schemeClr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 scaled="0"/>
            <a:tileRect/>
          </a:gradFill>
        </p:grpSpPr>
        <p:sp>
          <p:nvSpPr>
            <p:cNvPr id="202" name="Freeform 32">
              <a:extLst>
                <a:ext uri="{FF2B5EF4-FFF2-40B4-BE49-F238E27FC236}">
                  <a16:creationId xmlns:a16="http://schemas.microsoft.com/office/drawing/2014/main" id="{7FC93899-3AAE-449B-9B34-2FF6285187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3" name="Freeform 33">
              <a:extLst>
                <a:ext uri="{FF2B5EF4-FFF2-40B4-BE49-F238E27FC236}">
                  <a16:creationId xmlns:a16="http://schemas.microsoft.com/office/drawing/2014/main" id="{B78C7FAB-42A1-4351-AF4D-444F0CAAED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4" name="Freeform 34">
              <a:extLst>
                <a:ext uri="{FF2B5EF4-FFF2-40B4-BE49-F238E27FC236}">
                  <a16:creationId xmlns:a16="http://schemas.microsoft.com/office/drawing/2014/main" id="{6E97A971-707C-495C-BB79-BA27777B9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5" name="Freeform 35">
              <a:extLst>
                <a:ext uri="{FF2B5EF4-FFF2-40B4-BE49-F238E27FC236}">
                  <a16:creationId xmlns:a16="http://schemas.microsoft.com/office/drawing/2014/main" id="{16C5F99B-3BB2-434E-BBCE-D93D454BC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6" name="Freeform 36">
              <a:extLst>
                <a:ext uri="{FF2B5EF4-FFF2-40B4-BE49-F238E27FC236}">
                  <a16:creationId xmlns:a16="http://schemas.microsoft.com/office/drawing/2014/main" id="{34D7BA04-666D-4ADA-BDD2-C60FE3198B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7" name="Freeform 37">
              <a:extLst>
                <a:ext uri="{FF2B5EF4-FFF2-40B4-BE49-F238E27FC236}">
                  <a16:creationId xmlns:a16="http://schemas.microsoft.com/office/drawing/2014/main" id="{F42C691A-02F7-4DEE-873A-D621C351FE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8" name="Freeform 38">
              <a:extLst>
                <a:ext uri="{FF2B5EF4-FFF2-40B4-BE49-F238E27FC236}">
                  <a16:creationId xmlns:a16="http://schemas.microsoft.com/office/drawing/2014/main" id="{3879FA3F-453A-4FC5-AEDD-3C284AA356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9" name="Freeform 39">
              <a:extLst>
                <a:ext uri="{FF2B5EF4-FFF2-40B4-BE49-F238E27FC236}">
                  <a16:creationId xmlns:a16="http://schemas.microsoft.com/office/drawing/2014/main" id="{923A21D5-2928-42C1-BA9B-2A071D73F9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0" name="Freeform 40">
              <a:extLst>
                <a:ext uri="{FF2B5EF4-FFF2-40B4-BE49-F238E27FC236}">
                  <a16:creationId xmlns:a16="http://schemas.microsoft.com/office/drawing/2014/main" id="{58D0321E-9055-45C2-8A9E-C36149616D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1" name="Rectangle 41">
              <a:extLst>
                <a:ext uri="{FF2B5EF4-FFF2-40B4-BE49-F238E27FC236}">
                  <a16:creationId xmlns:a16="http://schemas.microsoft.com/office/drawing/2014/main" id="{964914E5-452D-4FC4-B0AB-E9DCC481AF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</p:spTree>
    <p:extLst>
      <p:ext uri="{BB962C8B-B14F-4D97-AF65-F5344CB8AC3E}">
        <p14:creationId xmlns:p14="http://schemas.microsoft.com/office/powerpoint/2010/main" val="17324608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6" name="Picture 2">
            <a:extLst>
              <a:ext uri="{FF2B5EF4-FFF2-40B4-BE49-F238E27FC236}">
                <a16:creationId xmlns:a16="http://schemas.microsoft.com/office/drawing/2014/main" id="{59FACE42-44B0-4185-8ED4-9043A78C86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 xmlns:p14="http://schemas.microsoft.com/office/powerpoint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7" name="Group 212">
            <a:extLst>
              <a:ext uri="{FF2B5EF4-FFF2-40B4-BE49-F238E27FC236}">
                <a16:creationId xmlns:a16="http://schemas.microsoft.com/office/drawing/2014/main" id="{A838DBA2-246D-4087-AE0A-6EA2B4B65A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338" name="Group 213">
              <a:extLst>
                <a:ext uri="{FF2B5EF4-FFF2-40B4-BE49-F238E27FC236}">
                  <a16:creationId xmlns:a16="http://schemas.microsoft.com/office/drawing/2014/main" id="{B4406F95-9579-494D-BE1E-A012A7F4C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339" name="Rectangle 5">
                <a:extLst>
                  <a:ext uri="{FF2B5EF4-FFF2-40B4-BE49-F238E27FC236}">
                    <a16:creationId xmlns:a16="http://schemas.microsoft.com/office/drawing/2014/main" id="{4C8D671A-5C73-44CA-B6D0-7F3BC195BA6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40" name="Freeform 6">
                <a:extLst>
                  <a:ext uri="{FF2B5EF4-FFF2-40B4-BE49-F238E27FC236}">
                    <a16:creationId xmlns:a16="http://schemas.microsoft.com/office/drawing/2014/main" id="{F0DB3AC8-B5AD-4004-B0B9-74B58BECA0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1" name="Freeform 7">
                <a:extLst>
                  <a:ext uri="{FF2B5EF4-FFF2-40B4-BE49-F238E27FC236}">
                    <a16:creationId xmlns:a16="http://schemas.microsoft.com/office/drawing/2014/main" id="{F3B2C8F3-E236-45B2-B2E1-8460F8FD6D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2" name="Freeform 8">
                <a:extLst>
                  <a:ext uri="{FF2B5EF4-FFF2-40B4-BE49-F238E27FC236}">
                    <a16:creationId xmlns:a16="http://schemas.microsoft.com/office/drawing/2014/main" id="{761EE3AC-0BC2-4A29-AD58-5CB0EEFF96C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3" name="Freeform 9">
                <a:extLst>
                  <a:ext uri="{FF2B5EF4-FFF2-40B4-BE49-F238E27FC236}">
                    <a16:creationId xmlns:a16="http://schemas.microsoft.com/office/drawing/2014/main" id="{38DC43BE-83DD-43F3-A21F-9B58B1074F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4" name="Freeform 10">
                <a:extLst>
                  <a:ext uri="{FF2B5EF4-FFF2-40B4-BE49-F238E27FC236}">
                    <a16:creationId xmlns:a16="http://schemas.microsoft.com/office/drawing/2014/main" id="{112583CE-53E8-48F6-9F71-25A32BFD61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5" name="Freeform 11">
                <a:extLst>
                  <a:ext uri="{FF2B5EF4-FFF2-40B4-BE49-F238E27FC236}">
                    <a16:creationId xmlns:a16="http://schemas.microsoft.com/office/drawing/2014/main" id="{229A7966-2C4F-4334-8FB7-08521F984D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6" name="Freeform 12">
                <a:extLst>
                  <a:ext uri="{FF2B5EF4-FFF2-40B4-BE49-F238E27FC236}">
                    <a16:creationId xmlns:a16="http://schemas.microsoft.com/office/drawing/2014/main" id="{656FCF6A-DF5B-42AA-83C4-22CD7B9947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7" name="Freeform 13">
                <a:extLst>
                  <a:ext uri="{FF2B5EF4-FFF2-40B4-BE49-F238E27FC236}">
                    <a16:creationId xmlns:a16="http://schemas.microsoft.com/office/drawing/2014/main" id="{E908B3EE-F31D-4E8D-BF3C-71F5B35F02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5" name="Freeform 14">
                <a:extLst>
                  <a:ext uri="{FF2B5EF4-FFF2-40B4-BE49-F238E27FC236}">
                    <a16:creationId xmlns:a16="http://schemas.microsoft.com/office/drawing/2014/main" id="{DA9F96D7-B42C-4F80-8F26-72388FE0C2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8" name="Freeform 15">
                <a:extLst>
                  <a:ext uri="{FF2B5EF4-FFF2-40B4-BE49-F238E27FC236}">
                    <a16:creationId xmlns:a16="http://schemas.microsoft.com/office/drawing/2014/main" id="{5C9D5861-5A45-408A-A25E-61ED661AD7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7" name="Line 16">
                <a:extLst>
                  <a:ext uri="{FF2B5EF4-FFF2-40B4-BE49-F238E27FC236}">
                    <a16:creationId xmlns:a16="http://schemas.microsoft.com/office/drawing/2014/main" id="{DEEF5DD7-13B2-4CBB-A1AE-193A618B0F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49" name="Freeform 17">
                <a:extLst>
                  <a:ext uri="{FF2B5EF4-FFF2-40B4-BE49-F238E27FC236}">
                    <a16:creationId xmlns:a16="http://schemas.microsoft.com/office/drawing/2014/main" id="{3D896DDA-5AD2-4360-9E65-A792131051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9" name="Freeform 18">
                <a:extLst>
                  <a:ext uri="{FF2B5EF4-FFF2-40B4-BE49-F238E27FC236}">
                    <a16:creationId xmlns:a16="http://schemas.microsoft.com/office/drawing/2014/main" id="{C088F3B1-D893-4078-8EAE-6A3776F6754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0" name="Freeform 19">
                <a:extLst>
                  <a:ext uri="{FF2B5EF4-FFF2-40B4-BE49-F238E27FC236}">
                    <a16:creationId xmlns:a16="http://schemas.microsoft.com/office/drawing/2014/main" id="{23CCB367-42E1-4DEF-BABD-7457EB9F28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1" name="Freeform 20">
                <a:extLst>
                  <a:ext uri="{FF2B5EF4-FFF2-40B4-BE49-F238E27FC236}">
                    <a16:creationId xmlns:a16="http://schemas.microsoft.com/office/drawing/2014/main" id="{BAFD46CE-CD21-4C8E-8ACE-B1A0B74A904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2" name="Rectangle 21">
                <a:extLst>
                  <a:ext uri="{FF2B5EF4-FFF2-40B4-BE49-F238E27FC236}">
                    <a16:creationId xmlns:a16="http://schemas.microsoft.com/office/drawing/2014/main" id="{23980A26-1FFF-4434-A77C-C5A1C96A54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53" name="Freeform 22">
                <a:extLst>
                  <a:ext uri="{FF2B5EF4-FFF2-40B4-BE49-F238E27FC236}">
                    <a16:creationId xmlns:a16="http://schemas.microsoft.com/office/drawing/2014/main" id="{AE64C1E5-E917-4222-8080-3EF831FB46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4" name="Freeform 23">
                <a:extLst>
                  <a:ext uri="{FF2B5EF4-FFF2-40B4-BE49-F238E27FC236}">
                    <a16:creationId xmlns:a16="http://schemas.microsoft.com/office/drawing/2014/main" id="{D4D42DE6-99E5-4D28-834E-6601A7DD93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5" name="Freeform 24">
                <a:extLst>
                  <a:ext uri="{FF2B5EF4-FFF2-40B4-BE49-F238E27FC236}">
                    <a16:creationId xmlns:a16="http://schemas.microsoft.com/office/drawing/2014/main" id="{194304B3-4C44-49E0-A677-19E2DA8CC9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6" name="Freeform 25">
                <a:extLst>
                  <a:ext uri="{FF2B5EF4-FFF2-40B4-BE49-F238E27FC236}">
                    <a16:creationId xmlns:a16="http://schemas.microsoft.com/office/drawing/2014/main" id="{C726387F-F77D-4FB6-A177-1DC6115E84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7" name="Freeform 26">
                <a:extLst>
                  <a:ext uri="{FF2B5EF4-FFF2-40B4-BE49-F238E27FC236}">
                    <a16:creationId xmlns:a16="http://schemas.microsoft.com/office/drawing/2014/main" id="{2F09766D-0653-4646-BA37-8FC23294BA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8" name="Freeform 27">
                <a:extLst>
                  <a:ext uri="{FF2B5EF4-FFF2-40B4-BE49-F238E27FC236}">
                    <a16:creationId xmlns:a16="http://schemas.microsoft.com/office/drawing/2014/main" id="{F50D9867-C9E0-462B-894F-B2F97E26AC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9" name="Freeform 28">
                <a:extLst>
                  <a:ext uri="{FF2B5EF4-FFF2-40B4-BE49-F238E27FC236}">
                    <a16:creationId xmlns:a16="http://schemas.microsoft.com/office/drawing/2014/main" id="{44179987-9B3B-4BC1-9BDA-EC9F30A379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0" name="Freeform 29">
                <a:extLst>
                  <a:ext uri="{FF2B5EF4-FFF2-40B4-BE49-F238E27FC236}">
                    <a16:creationId xmlns:a16="http://schemas.microsoft.com/office/drawing/2014/main" id="{EF0E5480-8C2D-4FFE-9357-938DF0642B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1" name="Freeform 30">
                <a:extLst>
                  <a:ext uri="{FF2B5EF4-FFF2-40B4-BE49-F238E27FC236}">
                    <a16:creationId xmlns:a16="http://schemas.microsoft.com/office/drawing/2014/main" id="{FDAC2F76-95E6-4EE4-8A26-47CDAE5C62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2" name="Freeform 31">
                <a:extLst>
                  <a:ext uri="{FF2B5EF4-FFF2-40B4-BE49-F238E27FC236}">
                    <a16:creationId xmlns:a16="http://schemas.microsoft.com/office/drawing/2014/main" id="{249EB4AA-5D5B-4A3A-9F2D-6E4EDF2046C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363" name="Group 214">
              <a:extLst>
                <a:ext uri="{FF2B5EF4-FFF2-40B4-BE49-F238E27FC236}">
                  <a16:creationId xmlns:a16="http://schemas.microsoft.com/office/drawing/2014/main" id="{375D3DC5-0B19-4EA9-A350-6218AC28CD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364" name="Freeform 32">
                <a:extLst>
                  <a:ext uri="{FF2B5EF4-FFF2-40B4-BE49-F238E27FC236}">
                    <a16:creationId xmlns:a16="http://schemas.microsoft.com/office/drawing/2014/main" id="{86B5A458-9418-4EDA-9B6F-E4754ABADF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5" name="Freeform 33">
                <a:extLst>
                  <a:ext uri="{FF2B5EF4-FFF2-40B4-BE49-F238E27FC236}">
                    <a16:creationId xmlns:a16="http://schemas.microsoft.com/office/drawing/2014/main" id="{6307D20D-BE6F-4BFD-8A35-230A01AD72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6" name="Freeform 34">
                <a:extLst>
                  <a:ext uri="{FF2B5EF4-FFF2-40B4-BE49-F238E27FC236}">
                    <a16:creationId xmlns:a16="http://schemas.microsoft.com/office/drawing/2014/main" id="{37A04039-8217-4B7F-8F43-4039DF087D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7" name="Freeform 35">
                <a:extLst>
                  <a:ext uri="{FF2B5EF4-FFF2-40B4-BE49-F238E27FC236}">
                    <a16:creationId xmlns:a16="http://schemas.microsoft.com/office/drawing/2014/main" id="{CA6CE641-5DEB-4A06-B9C3-B726A334C21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8" name="Freeform 36">
                <a:extLst>
                  <a:ext uri="{FF2B5EF4-FFF2-40B4-BE49-F238E27FC236}">
                    <a16:creationId xmlns:a16="http://schemas.microsoft.com/office/drawing/2014/main" id="{D08C7C1C-DF39-4479-94BD-47E71DE422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9" name="Freeform 37">
                <a:extLst>
                  <a:ext uri="{FF2B5EF4-FFF2-40B4-BE49-F238E27FC236}">
                    <a16:creationId xmlns:a16="http://schemas.microsoft.com/office/drawing/2014/main" id="{27C5EAA7-E449-48C0-9B14-E677E6ECF8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0" name="Freeform 38">
                <a:extLst>
                  <a:ext uri="{FF2B5EF4-FFF2-40B4-BE49-F238E27FC236}">
                    <a16:creationId xmlns:a16="http://schemas.microsoft.com/office/drawing/2014/main" id="{AA6A8A39-39D4-41FE-9974-CB46106A73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1" name="Freeform 39">
                <a:extLst>
                  <a:ext uri="{FF2B5EF4-FFF2-40B4-BE49-F238E27FC236}">
                    <a16:creationId xmlns:a16="http://schemas.microsoft.com/office/drawing/2014/main" id="{433C6D82-AE91-4A0C-97C6-34399C9084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2" name="Freeform 40">
                <a:extLst>
                  <a:ext uri="{FF2B5EF4-FFF2-40B4-BE49-F238E27FC236}">
                    <a16:creationId xmlns:a16="http://schemas.microsoft.com/office/drawing/2014/main" id="{D4C06E36-D233-423A-BC95-5B4D5BE35C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3" name="Rectangle 41">
                <a:extLst>
                  <a:ext uri="{FF2B5EF4-FFF2-40B4-BE49-F238E27FC236}">
                    <a16:creationId xmlns:a16="http://schemas.microsoft.com/office/drawing/2014/main" id="{E1B0EEC1-CF7A-4761-B477-941DB41A83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744AE1C-B20E-45D7-904F-04CA43653D51}"/>
              </a:ext>
            </a:extLst>
          </p:cNvPr>
          <p:cNvSpPr txBox="1"/>
          <p:nvPr/>
        </p:nvSpPr>
        <p:spPr>
          <a:xfrm>
            <a:off x="1141412" y="2249487"/>
            <a:ext cx="5894388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defTabSz="914400">
              <a:lnSpc>
                <a:spcPct val="120000"/>
              </a:lnSpc>
              <a:spcAft>
                <a:spcPts val="600"/>
              </a:spcAft>
              <a:buSzPct val="125000"/>
            </a:pP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Scope</a:t>
            </a:r>
          </a:p>
          <a:p>
            <a:pPr marL="342900" indent="-228600" defTabSz="914400">
              <a:lnSpc>
                <a:spcPct val="120000"/>
              </a:lnSpc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be employed for employee wellness who are WORKING FROM HOME.</a:t>
            </a:r>
          </a:p>
          <a:p>
            <a:pPr marL="342900" indent="-228600" defTabSz="914400">
              <a:lnSpc>
                <a:spcPct val="120000"/>
              </a:lnSpc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Deepfake Detection.</a:t>
            </a:r>
          </a:p>
          <a:p>
            <a:pPr marL="342900" indent="-228600" defTabSz="914400">
              <a:lnSpc>
                <a:spcPct val="120000"/>
              </a:lnSpc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sychometric examinations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A4A5C5-1C13-45EA-A25A-EBB72A56F3D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396" r="1" b="1"/>
          <a:stretch/>
        </p:blipFill>
        <p:spPr>
          <a:xfrm>
            <a:off x="7619998" y="780235"/>
            <a:ext cx="3425199" cy="4840332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981251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Picture 2">
            <a:extLst>
              <a:ext uri="{FF2B5EF4-FFF2-40B4-BE49-F238E27FC236}">
                <a16:creationId xmlns:a16="http://schemas.microsoft.com/office/drawing/2014/main" id="{678E285C-BE9E-45B7-A3EE-B9792DAE9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7" name="Group 136">
            <a:extLst>
              <a:ext uri="{FF2B5EF4-FFF2-40B4-BE49-F238E27FC236}">
                <a16:creationId xmlns:a16="http://schemas.microsoft.com/office/drawing/2014/main" id="{AB86F577-8905-4B21-8AF3-C1BB34337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38" name="Rectangle 5">
              <a:extLst>
                <a:ext uri="{FF2B5EF4-FFF2-40B4-BE49-F238E27FC236}">
                  <a16:creationId xmlns:a16="http://schemas.microsoft.com/office/drawing/2014/main" id="{D2F1CFF3-A579-4D24-B5F9-1C71BA6FE5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9" name="Freeform 6">
              <a:extLst>
                <a:ext uri="{FF2B5EF4-FFF2-40B4-BE49-F238E27FC236}">
                  <a16:creationId xmlns:a16="http://schemas.microsoft.com/office/drawing/2014/main" id="{57601B50-7EB1-43FA-8360-4297BCD76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0" name="Freeform 7">
              <a:extLst>
                <a:ext uri="{FF2B5EF4-FFF2-40B4-BE49-F238E27FC236}">
                  <a16:creationId xmlns:a16="http://schemas.microsoft.com/office/drawing/2014/main" id="{60BD8B7A-CD01-4638-A2C9-299AC68B9B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1" name="Rectangle 8">
              <a:extLst>
                <a:ext uri="{FF2B5EF4-FFF2-40B4-BE49-F238E27FC236}">
                  <a16:creationId xmlns:a16="http://schemas.microsoft.com/office/drawing/2014/main" id="{095B58F9-6C29-48BE-9DA6-3855080521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2" name="Freeform 9">
              <a:extLst>
                <a:ext uri="{FF2B5EF4-FFF2-40B4-BE49-F238E27FC236}">
                  <a16:creationId xmlns:a16="http://schemas.microsoft.com/office/drawing/2014/main" id="{0C84674F-2E8A-4B70-B801-00722CDD58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3" name="Freeform 10">
              <a:extLst>
                <a:ext uri="{FF2B5EF4-FFF2-40B4-BE49-F238E27FC236}">
                  <a16:creationId xmlns:a16="http://schemas.microsoft.com/office/drawing/2014/main" id="{34F320BB-D6A9-45FE-8556-498B763B1E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4" name="Freeform 11">
              <a:extLst>
                <a:ext uri="{FF2B5EF4-FFF2-40B4-BE49-F238E27FC236}">
                  <a16:creationId xmlns:a16="http://schemas.microsoft.com/office/drawing/2014/main" id="{5493D54A-532A-46ED-AF63-A0A54818EF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5" name="Freeform 12">
              <a:extLst>
                <a:ext uri="{FF2B5EF4-FFF2-40B4-BE49-F238E27FC236}">
                  <a16:creationId xmlns:a16="http://schemas.microsoft.com/office/drawing/2014/main" id="{EAF2EDFA-9C0B-44E2-B4BB-312B58BCA8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6" name="Freeform 13">
              <a:extLst>
                <a:ext uri="{FF2B5EF4-FFF2-40B4-BE49-F238E27FC236}">
                  <a16:creationId xmlns:a16="http://schemas.microsoft.com/office/drawing/2014/main" id="{A3641113-CE35-42A4-B605-41BC06BF4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7" name="Freeform 14">
              <a:extLst>
                <a:ext uri="{FF2B5EF4-FFF2-40B4-BE49-F238E27FC236}">
                  <a16:creationId xmlns:a16="http://schemas.microsoft.com/office/drawing/2014/main" id="{DA2E5B2C-BAC4-4440-9B7E-F38783197A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8" name="Freeform 15">
              <a:extLst>
                <a:ext uri="{FF2B5EF4-FFF2-40B4-BE49-F238E27FC236}">
                  <a16:creationId xmlns:a16="http://schemas.microsoft.com/office/drawing/2014/main" id="{D8A506DF-2E53-42C9-94BE-B98E32E057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9" name="Freeform 16">
              <a:extLst>
                <a:ext uri="{FF2B5EF4-FFF2-40B4-BE49-F238E27FC236}">
                  <a16:creationId xmlns:a16="http://schemas.microsoft.com/office/drawing/2014/main" id="{12934FF8-5F70-40BF-BBB6-5EB941FB9B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0" name="Freeform 17">
              <a:extLst>
                <a:ext uri="{FF2B5EF4-FFF2-40B4-BE49-F238E27FC236}">
                  <a16:creationId xmlns:a16="http://schemas.microsoft.com/office/drawing/2014/main" id="{8EB3FB08-D01D-4E24-BE40-C16269DF62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1" name="Freeform 18">
              <a:extLst>
                <a:ext uri="{FF2B5EF4-FFF2-40B4-BE49-F238E27FC236}">
                  <a16:creationId xmlns:a16="http://schemas.microsoft.com/office/drawing/2014/main" id="{D24E50D7-2753-4169-AD51-C106DA1B7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2" name="Freeform 19">
              <a:extLst>
                <a:ext uri="{FF2B5EF4-FFF2-40B4-BE49-F238E27FC236}">
                  <a16:creationId xmlns:a16="http://schemas.microsoft.com/office/drawing/2014/main" id="{DF94B7E0-D9B6-4096-94D0-18D3AC0EF6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3" name="Freeform 20">
              <a:extLst>
                <a:ext uri="{FF2B5EF4-FFF2-40B4-BE49-F238E27FC236}">
                  <a16:creationId xmlns:a16="http://schemas.microsoft.com/office/drawing/2014/main" id="{EBC05ADE-BBA2-4387-B005-3196E2E198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4" name="Freeform 21">
              <a:extLst>
                <a:ext uri="{FF2B5EF4-FFF2-40B4-BE49-F238E27FC236}">
                  <a16:creationId xmlns:a16="http://schemas.microsoft.com/office/drawing/2014/main" id="{BBED1CEE-14D2-442F-AB08-401ABE3EF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5" name="Freeform 22">
              <a:extLst>
                <a:ext uri="{FF2B5EF4-FFF2-40B4-BE49-F238E27FC236}">
                  <a16:creationId xmlns:a16="http://schemas.microsoft.com/office/drawing/2014/main" id="{4F6574C0-78E8-49EA-84BC-EE9D55707F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6" name="Freeform 23">
              <a:extLst>
                <a:ext uri="{FF2B5EF4-FFF2-40B4-BE49-F238E27FC236}">
                  <a16:creationId xmlns:a16="http://schemas.microsoft.com/office/drawing/2014/main" id="{65BCDB0B-615E-4CA1-AFD5-6B121CB7CE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7" name="Freeform 24">
              <a:extLst>
                <a:ext uri="{FF2B5EF4-FFF2-40B4-BE49-F238E27FC236}">
                  <a16:creationId xmlns:a16="http://schemas.microsoft.com/office/drawing/2014/main" id="{40627863-B7FC-44D1-9E53-E728FFF675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8" name="Freeform 25">
              <a:extLst>
                <a:ext uri="{FF2B5EF4-FFF2-40B4-BE49-F238E27FC236}">
                  <a16:creationId xmlns:a16="http://schemas.microsoft.com/office/drawing/2014/main" id="{52FD6F8C-3AF1-487E-91F4-6E55146F1F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9" name="Freeform 26">
              <a:extLst>
                <a:ext uri="{FF2B5EF4-FFF2-40B4-BE49-F238E27FC236}">
                  <a16:creationId xmlns:a16="http://schemas.microsoft.com/office/drawing/2014/main" id="{50323CF3-93CB-4E03-95C0-B180BB87A8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0" name="Freeform 27">
              <a:extLst>
                <a:ext uri="{FF2B5EF4-FFF2-40B4-BE49-F238E27FC236}">
                  <a16:creationId xmlns:a16="http://schemas.microsoft.com/office/drawing/2014/main" id="{EB47D82F-CF1B-47E6-9FA2-F3A9C5F945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1" name="Freeform 28">
              <a:extLst>
                <a:ext uri="{FF2B5EF4-FFF2-40B4-BE49-F238E27FC236}">
                  <a16:creationId xmlns:a16="http://schemas.microsoft.com/office/drawing/2014/main" id="{0606708F-F2D4-4678-8ED2-39041BC64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2" name="Freeform 29">
              <a:extLst>
                <a:ext uri="{FF2B5EF4-FFF2-40B4-BE49-F238E27FC236}">
                  <a16:creationId xmlns:a16="http://schemas.microsoft.com/office/drawing/2014/main" id="{D7EB95B4-15E4-433D-B36F-21FF341AD9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3" name="Freeform 30">
              <a:extLst>
                <a:ext uri="{FF2B5EF4-FFF2-40B4-BE49-F238E27FC236}">
                  <a16:creationId xmlns:a16="http://schemas.microsoft.com/office/drawing/2014/main" id="{500A541B-4C75-497C-A489-097ED2996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4" name="Freeform 31">
              <a:extLst>
                <a:ext uri="{FF2B5EF4-FFF2-40B4-BE49-F238E27FC236}">
                  <a16:creationId xmlns:a16="http://schemas.microsoft.com/office/drawing/2014/main" id="{5789326F-12A4-48B8-B0ED-A6A2AE0C27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5" name="Freeform 32">
              <a:extLst>
                <a:ext uri="{FF2B5EF4-FFF2-40B4-BE49-F238E27FC236}">
                  <a16:creationId xmlns:a16="http://schemas.microsoft.com/office/drawing/2014/main" id="{25FA672E-2B65-477F-AA75-6261CE652F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6" name="Rectangle 33">
              <a:extLst>
                <a:ext uri="{FF2B5EF4-FFF2-40B4-BE49-F238E27FC236}">
                  <a16:creationId xmlns:a16="http://schemas.microsoft.com/office/drawing/2014/main" id="{BB09AF8D-E68B-499C-B9F5-2F365813D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7" name="Freeform 34">
              <a:extLst>
                <a:ext uri="{FF2B5EF4-FFF2-40B4-BE49-F238E27FC236}">
                  <a16:creationId xmlns:a16="http://schemas.microsoft.com/office/drawing/2014/main" id="{7991AEAD-B5F3-47BA-9F1B-86C16A84A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8" name="Freeform 35">
              <a:extLst>
                <a:ext uri="{FF2B5EF4-FFF2-40B4-BE49-F238E27FC236}">
                  <a16:creationId xmlns:a16="http://schemas.microsoft.com/office/drawing/2014/main" id="{19A85F58-4C3A-4388-B55C-2329EEAECF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9" name="Freeform 36">
              <a:extLst>
                <a:ext uri="{FF2B5EF4-FFF2-40B4-BE49-F238E27FC236}">
                  <a16:creationId xmlns:a16="http://schemas.microsoft.com/office/drawing/2014/main" id="{05652F38-94D9-41B7-A699-7E8F0C78D8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0" name="Freeform 37">
              <a:extLst>
                <a:ext uri="{FF2B5EF4-FFF2-40B4-BE49-F238E27FC236}">
                  <a16:creationId xmlns:a16="http://schemas.microsoft.com/office/drawing/2014/main" id="{3C043852-C250-4518-BB89-C91A34917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1" name="Freeform 38">
              <a:extLst>
                <a:ext uri="{FF2B5EF4-FFF2-40B4-BE49-F238E27FC236}">
                  <a16:creationId xmlns:a16="http://schemas.microsoft.com/office/drawing/2014/main" id="{0CAB9A07-ECF2-416C-8528-F75DACB138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2" name="Freeform 39">
              <a:extLst>
                <a:ext uri="{FF2B5EF4-FFF2-40B4-BE49-F238E27FC236}">
                  <a16:creationId xmlns:a16="http://schemas.microsoft.com/office/drawing/2014/main" id="{904A314C-A829-4AA6-92E2-529BCCF95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3" name="Freeform 40">
              <a:extLst>
                <a:ext uri="{FF2B5EF4-FFF2-40B4-BE49-F238E27FC236}">
                  <a16:creationId xmlns:a16="http://schemas.microsoft.com/office/drawing/2014/main" id="{244EE6BA-4569-43ED-9E2E-1FB66201B7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4" name="Freeform 41">
              <a:extLst>
                <a:ext uri="{FF2B5EF4-FFF2-40B4-BE49-F238E27FC236}">
                  <a16:creationId xmlns:a16="http://schemas.microsoft.com/office/drawing/2014/main" id="{BEB8252E-FB2A-4BB5-BEC6-CA10FF6F7C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5" name="Freeform 42">
              <a:extLst>
                <a:ext uri="{FF2B5EF4-FFF2-40B4-BE49-F238E27FC236}">
                  <a16:creationId xmlns:a16="http://schemas.microsoft.com/office/drawing/2014/main" id="{91414711-C3A4-4E96-854A-DDDEB2F2E3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6" name="Freeform 43">
              <a:extLst>
                <a:ext uri="{FF2B5EF4-FFF2-40B4-BE49-F238E27FC236}">
                  <a16:creationId xmlns:a16="http://schemas.microsoft.com/office/drawing/2014/main" id="{86815BA8-3055-4B42-98C3-4202FD92E0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7" name="Freeform 44">
              <a:extLst>
                <a:ext uri="{FF2B5EF4-FFF2-40B4-BE49-F238E27FC236}">
                  <a16:creationId xmlns:a16="http://schemas.microsoft.com/office/drawing/2014/main" id="{44457813-E991-44AE-9A83-B7488D1F36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8" name="Rectangle 45">
              <a:extLst>
                <a:ext uri="{FF2B5EF4-FFF2-40B4-BE49-F238E27FC236}">
                  <a16:creationId xmlns:a16="http://schemas.microsoft.com/office/drawing/2014/main" id="{8CE1CF47-A73F-4560-8835-AE1DC51E5C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79" name="Freeform 46">
              <a:extLst>
                <a:ext uri="{FF2B5EF4-FFF2-40B4-BE49-F238E27FC236}">
                  <a16:creationId xmlns:a16="http://schemas.microsoft.com/office/drawing/2014/main" id="{C2A935E4-AACC-4CB9-995E-D286178873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0" name="Freeform 47">
              <a:extLst>
                <a:ext uri="{FF2B5EF4-FFF2-40B4-BE49-F238E27FC236}">
                  <a16:creationId xmlns:a16="http://schemas.microsoft.com/office/drawing/2014/main" id="{93B5B778-8ACB-4004-932D-BD95997BA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1" name="Freeform 48">
              <a:extLst>
                <a:ext uri="{FF2B5EF4-FFF2-40B4-BE49-F238E27FC236}">
                  <a16:creationId xmlns:a16="http://schemas.microsoft.com/office/drawing/2014/main" id="{1434AF34-0919-40AD-84B1-446D4FF2D6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2" name="Freeform 49">
              <a:extLst>
                <a:ext uri="{FF2B5EF4-FFF2-40B4-BE49-F238E27FC236}">
                  <a16:creationId xmlns:a16="http://schemas.microsoft.com/office/drawing/2014/main" id="{29546CF3-6DDD-4073-AB7F-C6E722257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3" name="Freeform 50">
              <a:extLst>
                <a:ext uri="{FF2B5EF4-FFF2-40B4-BE49-F238E27FC236}">
                  <a16:creationId xmlns:a16="http://schemas.microsoft.com/office/drawing/2014/main" id="{289D46AB-128A-477F-B6C9-F40F115D6C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4" name="Freeform 51">
              <a:extLst>
                <a:ext uri="{FF2B5EF4-FFF2-40B4-BE49-F238E27FC236}">
                  <a16:creationId xmlns:a16="http://schemas.microsoft.com/office/drawing/2014/main" id="{A7DA7E67-3368-44AD-AACD-EB64AE3487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5" name="Freeform 52">
              <a:extLst>
                <a:ext uri="{FF2B5EF4-FFF2-40B4-BE49-F238E27FC236}">
                  <a16:creationId xmlns:a16="http://schemas.microsoft.com/office/drawing/2014/main" id="{78BB1152-AB85-4AD8-BBA1-07CEA1F508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6" name="Freeform 53">
              <a:extLst>
                <a:ext uri="{FF2B5EF4-FFF2-40B4-BE49-F238E27FC236}">
                  <a16:creationId xmlns:a16="http://schemas.microsoft.com/office/drawing/2014/main" id="{A982E7F2-DD68-4093-B9C5-3E42B475A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7" name="Freeform 54">
              <a:extLst>
                <a:ext uri="{FF2B5EF4-FFF2-40B4-BE49-F238E27FC236}">
                  <a16:creationId xmlns:a16="http://schemas.microsoft.com/office/drawing/2014/main" id="{A682E224-4CD6-420B-897A-B23D50B82E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8" name="Freeform 55">
              <a:extLst>
                <a:ext uri="{FF2B5EF4-FFF2-40B4-BE49-F238E27FC236}">
                  <a16:creationId xmlns:a16="http://schemas.microsoft.com/office/drawing/2014/main" id="{31B90F10-06CD-480E-8D35-6E0FFFB894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9" name="Freeform 56">
              <a:extLst>
                <a:ext uri="{FF2B5EF4-FFF2-40B4-BE49-F238E27FC236}">
                  <a16:creationId xmlns:a16="http://schemas.microsoft.com/office/drawing/2014/main" id="{7BC977DB-69B0-4D8D-B77C-E1127EC417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0" name="Freeform 57">
              <a:extLst>
                <a:ext uri="{FF2B5EF4-FFF2-40B4-BE49-F238E27FC236}">
                  <a16:creationId xmlns:a16="http://schemas.microsoft.com/office/drawing/2014/main" id="{24127454-3FCB-41D6-ACFB-81D7E05A79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1" name="Freeform 58">
              <a:extLst>
                <a:ext uri="{FF2B5EF4-FFF2-40B4-BE49-F238E27FC236}">
                  <a16:creationId xmlns:a16="http://schemas.microsoft.com/office/drawing/2014/main" id="{7AA80D42-B8A8-475B-ADBF-99719CE9F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193" name="Rectangle 192">
            <a:extLst>
              <a:ext uri="{FF2B5EF4-FFF2-40B4-BE49-F238E27FC236}">
                <a16:creationId xmlns:a16="http://schemas.microsoft.com/office/drawing/2014/main" id="{34106153-7990-4956-BD26-A04A030064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5" name="Picture 2">
            <a:extLst>
              <a:ext uri="{FF2B5EF4-FFF2-40B4-BE49-F238E27FC236}">
                <a16:creationId xmlns:a16="http://schemas.microsoft.com/office/drawing/2014/main" id="{BDEA11A5-20BA-4650-A324-47C0465FF5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" y="-3747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7" name="Group 196">
            <a:extLst>
              <a:ext uri="{FF2B5EF4-FFF2-40B4-BE49-F238E27FC236}">
                <a16:creationId xmlns:a16="http://schemas.microsoft.com/office/drawing/2014/main" id="{866FCB64-0A37-46EB-8A9B-EC0C4C000A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98" name="Rectangle 5">
              <a:extLst>
                <a:ext uri="{FF2B5EF4-FFF2-40B4-BE49-F238E27FC236}">
                  <a16:creationId xmlns:a16="http://schemas.microsoft.com/office/drawing/2014/main" id="{8A162E18-5BEB-4E42-9B10-A1FDF6A0B8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99" name="Freeform 6">
              <a:extLst>
                <a:ext uri="{FF2B5EF4-FFF2-40B4-BE49-F238E27FC236}">
                  <a16:creationId xmlns:a16="http://schemas.microsoft.com/office/drawing/2014/main" id="{7BB781C9-EC32-45FE-ACE7-C24F128C4C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0" name="Freeform 7">
              <a:extLst>
                <a:ext uri="{FF2B5EF4-FFF2-40B4-BE49-F238E27FC236}">
                  <a16:creationId xmlns:a16="http://schemas.microsoft.com/office/drawing/2014/main" id="{927C5647-36E8-4A20-86D4-47831D50CF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1" name="Rectangle 8">
              <a:extLst>
                <a:ext uri="{FF2B5EF4-FFF2-40B4-BE49-F238E27FC236}">
                  <a16:creationId xmlns:a16="http://schemas.microsoft.com/office/drawing/2014/main" id="{62F2AF20-CBBE-4249-B9E2-D6B30191CF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2" name="Freeform 9">
              <a:extLst>
                <a:ext uri="{FF2B5EF4-FFF2-40B4-BE49-F238E27FC236}">
                  <a16:creationId xmlns:a16="http://schemas.microsoft.com/office/drawing/2014/main" id="{731C1229-F8A7-4B36-A52B-98A65EF869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3" name="Freeform 10">
              <a:extLst>
                <a:ext uri="{FF2B5EF4-FFF2-40B4-BE49-F238E27FC236}">
                  <a16:creationId xmlns:a16="http://schemas.microsoft.com/office/drawing/2014/main" id="{609AC686-2DBB-4D82-866C-9FF222BDD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4" name="Freeform 11">
              <a:extLst>
                <a:ext uri="{FF2B5EF4-FFF2-40B4-BE49-F238E27FC236}">
                  <a16:creationId xmlns:a16="http://schemas.microsoft.com/office/drawing/2014/main" id="{F899E6EB-BCDD-45D2-BF4B-9CA3A27984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5" name="Freeform 12">
              <a:extLst>
                <a:ext uri="{FF2B5EF4-FFF2-40B4-BE49-F238E27FC236}">
                  <a16:creationId xmlns:a16="http://schemas.microsoft.com/office/drawing/2014/main" id="{BBD3AAC8-2330-4FAB-8E31-3D50AD954F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6" name="Freeform 13">
              <a:extLst>
                <a:ext uri="{FF2B5EF4-FFF2-40B4-BE49-F238E27FC236}">
                  <a16:creationId xmlns:a16="http://schemas.microsoft.com/office/drawing/2014/main" id="{6B54F723-A70A-4865-A560-7850498A1B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7" name="Freeform 14">
              <a:extLst>
                <a:ext uri="{FF2B5EF4-FFF2-40B4-BE49-F238E27FC236}">
                  <a16:creationId xmlns:a16="http://schemas.microsoft.com/office/drawing/2014/main" id="{9B911CCD-C9A2-4DC8-A278-3C6FD76A76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8" name="Freeform 15">
              <a:extLst>
                <a:ext uri="{FF2B5EF4-FFF2-40B4-BE49-F238E27FC236}">
                  <a16:creationId xmlns:a16="http://schemas.microsoft.com/office/drawing/2014/main" id="{D559B729-03FB-435D-89BF-AF57A801B3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9" name="Freeform 16">
              <a:extLst>
                <a:ext uri="{FF2B5EF4-FFF2-40B4-BE49-F238E27FC236}">
                  <a16:creationId xmlns:a16="http://schemas.microsoft.com/office/drawing/2014/main" id="{D1C90213-0F60-4268-BE48-8221E61614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0" name="Freeform 17">
              <a:extLst>
                <a:ext uri="{FF2B5EF4-FFF2-40B4-BE49-F238E27FC236}">
                  <a16:creationId xmlns:a16="http://schemas.microsoft.com/office/drawing/2014/main" id="{A7A6A293-A06F-48B8-865A-3F65287B85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1" name="Freeform 18">
              <a:extLst>
                <a:ext uri="{FF2B5EF4-FFF2-40B4-BE49-F238E27FC236}">
                  <a16:creationId xmlns:a16="http://schemas.microsoft.com/office/drawing/2014/main" id="{8F6861B5-AAA4-4017-929E-1FD1CA106C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2" name="Freeform 19">
              <a:extLst>
                <a:ext uri="{FF2B5EF4-FFF2-40B4-BE49-F238E27FC236}">
                  <a16:creationId xmlns:a16="http://schemas.microsoft.com/office/drawing/2014/main" id="{D776D07C-2081-4DD3-A464-40F3CA41A3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3" name="Freeform 20">
              <a:extLst>
                <a:ext uri="{FF2B5EF4-FFF2-40B4-BE49-F238E27FC236}">
                  <a16:creationId xmlns:a16="http://schemas.microsoft.com/office/drawing/2014/main" id="{BBC236D6-77E5-4B3C-92D7-D708B237D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4" name="Freeform 21">
              <a:extLst>
                <a:ext uri="{FF2B5EF4-FFF2-40B4-BE49-F238E27FC236}">
                  <a16:creationId xmlns:a16="http://schemas.microsoft.com/office/drawing/2014/main" id="{8064714E-7ADE-4BD9-8981-34C135762C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5" name="Freeform 22">
              <a:extLst>
                <a:ext uri="{FF2B5EF4-FFF2-40B4-BE49-F238E27FC236}">
                  <a16:creationId xmlns:a16="http://schemas.microsoft.com/office/drawing/2014/main" id="{2FD1F23F-B1EE-46F5-B460-924E54A70D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6" name="Freeform 23">
              <a:extLst>
                <a:ext uri="{FF2B5EF4-FFF2-40B4-BE49-F238E27FC236}">
                  <a16:creationId xmlns:a16="http://schemas.microsoft.com/office/drawing/2014/main" id="{9699361A-3AFF-4826-B99C-0354EAB079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7" name="Freeform 24">
              <a:extLst>
                <a:ext uri="{FF2B5EF4-FFF2-40B4-BE49-F238E27FC236}">
                  <a16:creationId xmlns:a16="http://schemas.microsoft.com/office/drawing/2014/main" id="{B272F7B1-7BE2-4FC9-BB91-207EFD9E65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8" name="Freeform 25">
              <a:extLst>
                <a:ext uri="{FF2B5EF4-FFF2-40B4-BE49-F238E27FC236}">
                  <a16:creationId xmlns:a16="http://schemas.microsoft.com/office/drawing/2014/main" id="{CDE59C1F-AFD9-4DD5-B04A-9EB2AAED5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9" name="Freeform 26">
              <a:extLst>
                <a:ext uri="{FF2B5EF4-FFF2-40B4-BE49-F238E27FC236}">
                  <a16:creationId xmlns:a16="http://schemas.microsoft.com/office/drawing/2014/main" id="{1551E418-6CD4-4320-8224-F084039C53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0" name="Freeform 27">
              <a:extLst>
                <a:ext uri="{FF2B5EF4-FFF2-40B4-BE49-F238E27FC236}">
                  <a16:creationId xmlns:a16="http://schemas.microsoft.com/office/drawing/2014/main" id="{1F27D4B1-EBD4-4BC9-AC2E-3AD616C847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1" name="Freeform 28">
              <a:extLst>
                <a:ext uri="{FF2B5EF4-FFF2-40B4-BE49-F238E27FC236}">
                  <a16:creationId xmlns:a16="http://schemas.microsoft.com/office/drawing/2014/main" id="{C42B8D84-898A-4F76-A0F2-5699ED72BC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2" name="Freeform 29">
              <a:extLst>
                <a:ext uri="{FF2B5EF4-FFF2-40B4-BE49-F238E27FC236}">
                  <a16:creationId xmlns:a16="http://schemas.microsoft.com/office/drawing/2014/main" id="{B440932E-7985-4BA6-9899-F22A644854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3" name="Freeform 30">
              <a:extLst>
                <a:ext uri="{FF2B5EF4-FFF2-40B4-BE49-F238E27FC236}">
                  <a16:creationId xmlns:a16="http://schemas.microsoft.com/office/drawing/2014/main" id="{4B8CE969-CA1A-48CB-8588-4146F41F33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4" name="Freeform 31">
              <a:extLst>
                <a:ext uri="{FF2B5EF4-FFF2-40B4-BE49-F238E27FC236}">
                  <a16:creationId xmlns:a16="http://schemas.microsoft.com/office/drawing/2014/main" id="{138A4875-4593-4894-89D5-DFCFF0EEDA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5" name="Freeform 32">
              <a:extLst>
                <a:ext uri="{FF2B5EF4-FFF2-40B4-BE49-F238E27FC236}">
                  <a16:creationId xmlns:a16="http://schemas.microsoft.com/office/drawing/2014/main" id="{F079F26B-58E4-494E-A8BA-3F054F1F3B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6" name="Rectangle 33">
              <a:extLst>
                <a:ext uri="{FF2B5EF4-FFF2-40B4-BE49-F238E27FC236}">
                  <a16:creationId xmlns:a16="http://schemas.microsoft.com/office/drawing/2014/main" id="{04C9ECC5-BB4A-4417-B874-B75953F84F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7" name="Freeform 34">
              <a:extLst>
                <a:ext uri="{FF2B5EF4-FFF2-40B4-BE49-F238E27FC236}">
                  <a16:creationId xmlns:a16="http://schemas.microsoft.com/office/drawing/2014/main" id="{4CCCF285-B51D-4A2F-8384-830A391711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8" name="Freeform 35">
              <a:extLst>
                <a:ext uri="{FF2B5EF4-FFF2-40B4-BE49-F238E27FC236}">
                  <a16:creationId xmlns:a16="http://schemas.microsoft.com/office/drawing/2014/main" id="{BD6C6299-A09A-47DF-8A96-69D39FCA5A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9" name="Freeform 36">
              <a:extLst>
                <a:ext uri="{FF2B5EF4-FFF2-40B4-BE49-F238E27FC236}">
                  <a16:creationId xmlns:a16="http://schemas.microsoft.com/office/drawing/2014/main" id="{EE60C4B9-C404-42CD-8E94-70D4DC16AB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0" name="Freeform 37">
              <a:extLst>
                <a:ext uri="{FF2B5EF4-FFF2-40B4-BE49-F238E27FC236}">
                  <a16:creationId xmlns:a16="http://schemas.microsoft.com/office/drawing/2014/main" id="{52BD4447-C1EB-4798-8764-AB93EA9303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1" name="Freeform 38">
              <a:extLst>
                <a:ext uri="{FF2B5EF4-FFF2-40B4-BE49-F238E27FC236}">
                  <a16:creationId xmlns:a16="http://schemas.microsoft.com/office/drawing/2014/main" id="{50411559-C414-4F7C-BC6C-69F87BC9C7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2" name="Freeform 39">
              <a:extLst>
                <a:ext uri="{FF2B5EF4-FFF2-40B4-BE49-F238E27FC236}">
                  <a16:creationId xmlns:a16="http://schemas.microsoft.com/office/drawing/2014/main" id="{64737770-BB27-41C0-95CB-5290545086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3" name="Freeform 40">
              <a:extLst>
                <a:ext uri="{FF2B5EF4-FFF2-40B4-BE49-F238E27FC236}">
                  <a16:creationId xmlns:a16="http://schemas.microsoft.com/office/drawing/2014/main" id="{28929FDB-16CF-4165-B32A-EB673EFB7C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4" name="Freeform 41">
              <a:extLst>
                <a:ext uri="{FF2B5EF4-FFF2-40B4-BE49-F238E27FC236}">
                  <a16:creationId xmlns:a16="http://schemas.microsoft.com/office/drawing/2014/main" id="{D8C82883-237C-4209-9545-E832FEE3A8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5" name="Freeform 42">
              <a:extLst>
                <a:ext uri="{FF2B5EF4-FFF2-40B4-BE49-F238E27FC236}">
                  <a16:creationId xmlns:a16="http://schemas.microsoft.com/office/drawing/2014/main" id="{F1A52653-BD09-4D65-B05C-2AF4A6473A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6" name="Freeform 43">
              <a:extLst>
                <a:ext uri="{FF2B5EF4-FFF2-40B4-BE49-F238E27FC236}">
                  <a16:creationId xmlns:a16="http://schemas.microsoft.com/office/drawing/2014/main" id="{30724E80-2FD3-4E4A-A3EA-18A4C88863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7" name="Freeform 44">
              <a:extLst>
                <a:ext uri="{FF2B5EF4-FFF2-40B4-BE49-F238E27FC236}">
                  <a16:creationId xmlns:a16="http://schemas.microsoft.com/office/drawing/2014/main" id="{F1B978C7-7BC5-4F73-8B02-66A3CF67CE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8" name="Rectangle 45">
              <a:extLst>
                <a:ext uri="{FF2B5EF4-FFF2-40B4-BE49-F238E27FC236}">
                  <a16:creationId xmlns:a16="http://schemas.microsoft.com/office/drawing/2014/main" id="{799F0CED-DF8F-4350-A036-1981FBE596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39" name="Freeform 46">
              <a:extLst>
                <a:ext uri="{FF2B5EF4-FFF2-40B4-BE49-F238E27FC236}">
                  <a16:creationId xmlns:a16="http://schemas.microsoft.com/office/drawing/2014/main" id="{9F4DD366-0E86-4E99-9557-496E88B421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0" name="Freeform 47">
              <a:extLst>
                <a:ext uri="{FF2B5EF4-FFF2-40B4-BE49-F238E27FC236}">
                  <a16:creationId xmlns:a16="http://schemas.microsoft.com/office/drawing/2014/main" id="{78BB3321-D5DC-4951-AB38-0C54E3D01D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1" name="Freeform 48">
              <a:extLst>
                <a:ext uri="{FF2B5EF4-FFF2-40B4-BE49-F238E27FC236}">
                  <a16:creationId xmlns:a16="http://schemas.microsoft.com/office/drawing/2014/main" id="{955E548C-7F86-45B2-A0D2-03EAC578D3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2" name="Freeform 49">
              <a:extLst>
                <a:ext uri="{FF2B5EF4-FFF2-40B4-BE49-F238E27FC236}">
                  <a16:creationId xmlns:a16="http://schemas.microsoft.com/office/drawing/2014/main" id="{0013F508-5E69-4911-AD93-4ABE3E7C5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3" name="Freeform 50">
              <a:extLst>
                <a:ext uri="{FF2B5EF4-FFF2-40B4-BE49-F238E27FC236}">
                  <a16:creationId xmlns:a16="http://schemas.microsoft.com/office/drawing/2014/main" id="{A7F86768-93E0-4044-A62A-B11EB18FF2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4" name="Freeform 51">
              <a:extLst>
                <a:ext uri="{FF2B5EF4-FFF2-40B4-BE49-F238E27FC236}">
                  <a16:creationId xmlns:a16="http://schemas.microsoft.com/office/drawing/2014/main" id="{BA32A7B4-1DB2-4E4A-B86E-D8DB97B696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5" name="Freeform 52">
              <a:extLst>
                <a:ext uri="{FF2B5EF4-FFF2-40B4-BE49-F238E27FC236}">
                  <a16:creationId xmlns:a16="http://schemas.microsoft.com/office/drawing/2014/main" id="{AB250BD5-076C-4428-B6AF-E9EAE4F65E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6" name="Freeform 53">
              <a:extLst>
                <a:ext uri="{FF2B5EF4-FFF2-40B4-BE49-F238E27FC236}">
                  <a16:creationId xmlns:a16="http://schemas.microsoft.com/office/drawing/2014/main" id="{027DA06A-045F-4711-9307-0508B6ACFA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7" name="Freeform 54">
              <a:extLst>
                <a:ext uri="{FF2B5EF4-FFF2-40B4-BE49-F238E27FC236}">
                  <a16:creationId xmlns:a16="http://schemas.microsoft.com/office/drawing/2014/main" id="{3EB0EDA8-385A-4B2B-97F0-5194F23EB5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8" name="Freeform 55">
              <a:extLst>
                <a:ext uri="{FF2B5EF4-FFF2-40B4-BE49-F238E27FC236}">
                  <a16:creationId xmlns:a16="http://schemas.microsoft.com/office/drawing/2014/main" id="{D6FA258E-AF3F-47C9-9F4E-39ECFD7AC0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9" name="Freeform 56">
              <a:extLst>
                <a:ext uri="{FF2B5EF4-FFF2-40B4-BE49-F238E27FC236}">
                  <a16:creationId xmlns:a16="http://schemas.microsoft.com/office/drawing/2014/main" id="{6E471E73-A9C0-4C68-BD8F-360F2ED7BD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0" name="Freeform 57">
              <a:extLst>
                <a:ext uri="{FF2B5EF4-FFF2-40B4-BE49-F238E27FC236}">
                  <a16:creationId xmlns:a16="http://schemas.microsoft.com/office/drawing/2014/main" id="{C78C3110-8153-4163-B809-0B0C0C9E5C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1" name="Freeform 58">
              <a:extLst>
                <a:ext uri="{FF2B5EF4-FFF2-40B4-BE49-F238E27FC236}">
                  <a16:creationId xmlns:a16="http://schemas.microsoft.com/office/drawing/2014/main" id="{DBC57B9F-0B9B-4EDE-B3B3-7C5D5DB399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7ECC0103-C6BE-4A82-8E5B-C8FD101B0EB7}"/>
              </a:ext>
            </a:extLst>
          </p:cNvPr>
          <p:cNvSpPr txBox="1"/>
          <p:nvPr/>
        </p:nvSpPr>
        <p:spPr>
          <a:xfrm>
            <a:off x="2130648" y="2248694"/>
            <a:ext cx="3734941" cy="239668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000" cap="all" dirty="0">
                <a:solidFill>
                  <a:srgbClr val="FFFFFF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Queries?</a:t>
            </a:r>
          </a:p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1900" cap="all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1900" cap="all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1900" cap="all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1900" cap="all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1900" cap="all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 useBgFill="1">
        <p:nvSpPr>
          <p:cNvPr id="253" name="Round Diagonal Corner Rectangle 6">
            <a:extLst>
              <a:ext uri="{FF2B5EF4-FFF2-40B4-BE49-F238E27FC236}">
                <a16:creationId xmlns:a16="http://schemas.microsoft.com/office/drawing/2014/main" id="{62B94F88-FD5B-4053-B143-DFF55CE443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5999" y="808057"/>
            <a:ext cx="5286376" cy="5234394"/>
          </a:xfrm>
          <a:prstGeom prst="round2DiagRect">
            <a:avLst>
              <a:gd name="adj1" fmla="val 6185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194" name="Picture 2" descr="Query Icons - Download Free Vector Icons | Noun Project">
            <a:extLst>
              <a:ext uri="{FF2B5EF4-FFF2-40B4-BE49-F238E27FC236}">
                <a16:creationId xmlns:a16="http://schemas.microsoft.com/office/drawing/2014/main" id="{77E2206A-3051-4774-9B4E-8F387E17AF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50539" y="1136606"/>
            <a:ext cx="4577297" cy="4577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45167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>
            <a:extLst>
              <a:ext uri="{FF2B5EF4-FFF2-40B4-BE49-F238E27FC236}">
                <a16:creationId xmlns:a16="http://schemas.microsoft.com/office/drawing/2014/main" id="{678E285C-BE9E-45B7-A3EE-B9792DAE9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AB86F577-8905-4B21-8AF3-C1BB34337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>
              <a:extLst>
                <a:ext uri="{FF2B5EF4-FFF2-40B4-BE49-F238E27FC236}">
                  <a16:creationId xmlns:a16="http://schemas.microsoft.com/office/drawing/2014/main" id="{D2F1CFF3-A579-4D24-B5F9-1C71BA6FE5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57601B50-7EB1-43FA-8360-4297BCD76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60BD8B7A-CD01-4638-A2C9-299AC68B9B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>
              <a:extLst>
                <a:ext uri="{FF2B5EF4-FFF2-40B4-BE49-F238E27FC236}">
                  <a16:creationId xmlns:a16="http://schemas.microsoft.com/office/drawing/2014/main" id="{095B58F9-6C29-48BE-9DA6-3855080521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0C84674F-2E8A-4B70-B801-00722CDD58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34F320BB-D6A9-45FE-8556-498B763B1E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5493D54A-532A-46ED-AF63-A0A54818EF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EAF2EDFA-9C0B-44E2-B4BB-312B58BCA8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>
              <a:extLst>
                <a:ext uri="{FF2B5EF4-FFF2-40B4-BE49-F238E27FC236}">
                  <a16:creationId xmlns:a16="http://schemas.microsoft.com/office/drawing/2014/main" id="{A3641113-CE35-42A4-B605-41BC06BF4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>
              <a:extLst>
                <a:ext uri="{FF2B5EF4-FFF2-40B4-BE49-F238E27FC236}">
                  <a16:creationId xmlns:a16="http://schemas.microsoft.com/office/drawing/2014/main" id="{DA2E5B2C-BAC4-4440-9B7E-F38783197A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>
              <a:extLst>
                <a:ext uri="{FF2B5EF4-FFF2-40B4-BE49-F238E27FC236}">
                  <a16:creationId xmlns:a16="http://schemas.microsoft.com/office/drawing/2014/main" id="{D8A506DF-2E53-42C9-94BE-B98E32E057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>
              <a:extLst>
                <a:ext uri="{FF2B5EF4-FFF2-40B4-BE49-F238E27FC236}">
                  <a16:creationId xmlns:a16="http://schemas.microsoft.com/office/drawing/2014/main" id="{12934FF8-5F70-40BF-BBB6-5EB941FB9B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>
              <a:extLst>
                <a:ext uri="{FF2B5EF4-FFF2-40B4-BE49-F238E27FC236}">
                  <a16:creationId xmlns:a16="http://schemas.microsoft.com/office/drawing/2014/main" id="{8EB3FB08-D01D-4E24-BE40-C16269DF62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>
              <a:extLst>
                <a:ext uri="{FF2B5EF4-FFF2-40B4-BE49-F238E27FC236}">
                  <a16:creationId xmlns:a16="http://schemas.microsoft.com/office/drawing/2014/main" id="{D24E50D7-2753-4169-AD51-C106DA1B7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>
              <a:extLst>
                <a:ext uri="{FF2B5EF4-FFF2-40B4-BE49-F238E27FC236}">
                  <a16:creationId xmlns:a16="http://schemas.microsoft.com/office/drawing/2014/main" id="{DF94B7E0-D9B6-4096-94D0-18D3AC0EF6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>
              <a:extLst>
                <a:ext uri="{FF2B5EF4-FFF2-40B4-BE49-F238E27FC236}">
                  <a16:creationId xmlns:a16="http://schemas.microsoft.com/office/drawing/2014/main" id="{EBC05ADE-BBA2-4387-B005-3196E2E198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>
              <a:extLst>
                <a:ext uri="{FF2B5EF4-FFF2-40B4-BE49-F238E27FC236}">
                  <a16:creationId xmlns:a16="http://schemas.microsoft.com/office/drawing/2014/main" id="{BBED1CEE-14D2-442F-AB08-401ABE3EF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>
              <a:extLst>
                <a:ext uri="{FF2B5EF4-FFF2-40B4-BE49-F238E27FC236}">
                  <a16:creationId xmlns:a16="http://schemas.microsoft.com/office/drawing/2014/main" id="{4F6574C0-78E8-49EA-84BC-EE9D55707F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>
              <a:extLst>
                <a:ext uri="{FF2B5EF4-FFF2-40B4-BE49-F238E27FC236}">
                  <a16:creationId xmlns:a16="http://schemas.microsoft.com/office/drawing/2014/main" id="{65BCDB0B-615E-4CA1-AFD5-6B121CB7CE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>
              <a:extLst>
                <a:ext uri="{FF2B5EF4-FFF2-40B4-BE49-F238E27FC236}">
                  <a16:creationId xmlns:a16="http://schemas.microsoft.com/office/drawing/2014/main" id="{40627863-B7FC-44D1-9E53-E728FFF675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>
              <a:extLst>
                <a:ext uri="{FF2B5EF4-FFF2-40B4-BE49-F238E27FC236}">
                  <a16:creationId xmlns:a16="http://schemas.microsoft.com/office/drawing/2014/main" id="{52FD6F8C-3AF1-487E-91F4-6E55146F1F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>
              <a:extLst>
                <a:ext uri="{FF2B5EF4-FFF2-40B4-BE49-F238E27FC236}">
                  <a16:creationId xmlns:a16="http://schemas.microsoft.com/office/drawing/2014/main" id="{50323CF3-93CB-4E03-95C0-B180BB87A8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>
              <a:extLst>
                <a:ext uri="{FF2B5EF4-FFF2-40B4-BE49-F238E27FC236}">
                  <a16:creationId xmlns:a16="http://schemas.microsoft.com/office/drawing/2014/main" id="{EB47D82F-CF1B-47E6-9FA2-F3A9C5F945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>
              <a:extLst>
                <a:ext uri="{FF2B5EF4-FFF2-40B4-BE49-F238E27FC236}">
                  <a16:creationId xmlns:a16="http://schemas.microsoft.com/office/drawing/2014/main" id="{0606708F-F2D4-4678-8ED2-39041BC64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>
              <a:extLst>
                <a:ext uri="{FF2B5EF4-FFF2-40B4-BE49-F238E27FC236}">
                  <a16:creationId xmlns:a16="http://schemas.microsoft.com/office/drawing/2014/main" id="{D7EB95B4-15E4-433D-B36F-21FF341AD9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>
              <a:extLst>
                <a:ext uri="{FF2B5EF4-FFF2-40B4-BE49-F238E27FC236}">
                  <a16:creationId xmlns:a16="http://schemas.microsoft.com/office/drawing/2014/main" id="{500A541B-4C75-497C-A489-097ED2996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>
              <a:extLst>
                <a:ext uri="{FF2B5EF4-FFF2-40B4-BE49-F238E27FC236}">
                  <a16:creationId xmlns:a16="http://schemas.microsoft.com/office/drawing/2014/main" id="{5789326F-12A4-48B8-B0ED-A6A2AE0C27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>
              <a:extLst>
                <a:ext uri="{FF2B5EF4-FFF2-40B4-BE49-F238E27FC236}">
                  <a16:creationId xmlns:a16="http://schemas.microsoft.com/office/drawing/2014/main" id="{25FA672E-2B65-477F-AA75-6261CE652F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>
              <a:extLst>
                <a:ext uri="{FF2B5EF4-FFF2-40B4-BE49-F238E27FC236}">
                  <a16:creationId xmlns:a16="http://schemas.microsoft.com/office/drawing/2014/main" id="{BB09AF8D-E68B-499C-B9F5-2F365813D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>
              <a:extLst>
                <a:ext uri="{FF2B5EF4-FFF2-40B4-BE49-F238E27FC236}">
                  <a16:creationId xmlns:a16="http://schemas.microsoft.com/office/drawing/2014/main" id="{7991AEAD-B5F3-47BA-9F1B-86C16A84A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>
              <a:extLst>
                <a:ext uri="{FF2B5EF4-FFF2-40B4-BE49-F238E27FC236}">
                  <a16:creationId xmlns:a16="http://schemas.microsoft.com/office/drawing/2014/main" id="{19A85F58-4C3A-4388-B55C-2329EEAECF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>
              <a:extLst>
                <a:ext uri="{FF2B5EF4-FFF2-40B4-BE49-F238E27FC236}">
                  <a16:creationId xmlns:a16="http://schemas.microsoft.com/office/drawing/2014/main" id="{05652F38-94D9-41B7-A699-7E8F0C78D8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>
              <a:extLst>
                <a:ext uri="{FF2B5EF4-FFF2-40B4-BE49-F238E27FC236}">
                  <a16:creationId xmlns:a16="http://schemas.microsoft.com/office/drawing/2014/main" id="{3C043852-C250-4518-BB89-C91A34917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>
              <a:extLst>
                <a:ext uri="{FF2B5EF4-FFF2-40B4-BE49-F238E27FC236}">
                  <a16:creationId xmlns:a16="http://schemas.microsoft.com/office/drawing/2014/main" id="{0CAB9A07-ECF2-416C-8528-F75DACB138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>
              <a:extLst>
                <a:ext uri="{FF2B5EF4-FFF2-40B4-BE49-F238E27FC236}">
                  <a16:creationId xmlns:a16="http://schemas.microsoft.com/office/drawing/2014/main" id="{904A314C-A829-4AA6-92E2-529BCCF95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>
              <a:extLst>
                <a:ext uri="{FF2B5EF4-FFF2-40B4-BE49-F238E27FC236}">
                  <a16:creationId xmlns:a16="http://schemas.microsoft.com/office/drawing/2014/main" id="{244EE6BA-4569-43ED-9E2E-1FB66201B7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>
              <a:extLst>
                <a:ext uri="{FF2B5EF4-FFF2-40B4-BE49-F238E27FC236}">
                  <a16:creationId xmlns:a16="http://schemas.microsoft.com/office/drawing/2014/main" id="{BEB8252E-FB2A-4BB5-BEC6-CA10FF6F7C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>
              <a:extLst>
                <a:ext uri="{FF2B5EF4-FFF2-40B4-BE49-F238E27FC236}">
                  <a16:creationId xmlns:a16="http://schemas.microsoft.com/office/drawing/2014/main" id="{91414711-C3A4-4E96-854A-DDDEB2F2E3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>
              <a:extLst>
                <a:ext uri="{FF2B5EF4-FFF2-40B4-BE49-F238E27FC236}">
                  <a16:creationId xmlns:a16="http://schemas.microsoft.com/office/drawing/2014/main" id="{86815BA8-3055-4B42-98C3-4202FD92E0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>
              <a:extLst>
                <a:ext uri="{FF2B5EF4-FFF2-40B4-BE49-F238E27FC236}">
                  <a16:creationId xmlns:a16="http://schemas.microsoft.com/office/drawing/2014/main" id="{44457813-E991-44AE-9A83-B7488D1F36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>
              <a:extLst>
                <a:ext uri="{FF2B5EF4-FFF2-40B4-BE49-F238E27FC236}">
                  <a16:creationId xmlns:a16="http://schemas.microsoft.com/office/drawing/2014/main" id="{8CE1CF47-A73F-4560-8835-AE1DC51E5C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>
              <a:extLst>
                <a:ext uri="{FF2B5EF4-FFF2-40B4-BE49-F238E27FC236}">
                  <a16:creationId xmlns:a16="http://schemas.microsoft.com/office/drawing/2014/main" id="{C2A935E4-AACC-4CB9-995E-D286178873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>
              <a:extLst>
                <a:ext uri="{FF2B5EF4-FFF2-40B4-BE49-F238E27FC236}">
                  <a16:creationId xmlns:a16="http://schemas.microsoft.com/office/drawing/2014/main" id="{93B5B778-8ACB-4004-932D-BD95997BA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>
              <a:extLst>
                <a:ext uri="{FF2B5EF4-FFF2-40B4-BE49-F238E27FC236}">
                  <a16:creationId xmlns:a16="http://schemas.microsoft.com/office/drawing/2014/main" id="{1434AF34-0919-40AD-84B1-446D4FF2D6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>
              <a:extLst>
                <a:ext uri="{FF2B5EF4-FFF2-40B4-BE49-F238E27FC236}">
                  <a16:creationId xmlns:a16="http://schemas.microsoft.com/office/drawing/2014/main" id="{29546CF3-6DDD-4073-AB7F-C6E722257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>
              <a:extLst>
                <a:ext uri="{FF2B5EF4-FFF2-40B4-BE49-F238E27FC236}">
                  <a16:creationId xmlns:a16="http://schemas.microsoft.com/office/drawing/2014/main" id="{289D46AB-128A-477F-B6C9-F40F115D6C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>
              <a:extLst>
                <a:ext uri="{FF2B5EF4-FFF2-40B4-BE49-F238E27FC236}">
                  <a16:creationId xmlns:a16="http://schemas.microsoft.com/office/drawing/2014/main" id="{A7DA7E67-3368-44AD-AACD-EB64AE3487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>
              <a:extLst>
                <a:ext uri="{FF2B5EF4-FFF2-40B4-BE49-F238E27FC236}">
                  <a16:creationId xmlns:a16="http://schemas.microsoft.com/office/drawing/2014/main" id="{78BB1152-AB85-4AD8-BBA1-07CEA1F508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>
              <a:extLst>
                <a:ext uri="{FF2B5EF4-FFF2-40B4-BE49-F238E27FC236}">
                  <a16:creationId xmlns:a16="http://schemas.microsoft.com/office/drawing/2014/main" id="{A982E7F2-DD68-4093-B9C5-3E42B475A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>
              <a:extLst>
                <a:ext uri="{FF2B5EF4-FFF2-40B4-BE49-F238E27FC236}">
                  <a16:creationId xmlns:a16="http://schemas.microsoft.com/office/drawing/2014/main" id="{A682E224-4CD6-420B-897A-B23D50B82E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>
              <a:extLst>
                <a:ext uri="{FF2B5EF4-FFF2-40B4-BE49-F238E27FC236}">
                  <a16:creationId xmlns:a16="http://schemas.microsoft.com/office/drawing/2014/main" id="{31B90F10-06CD-480E-8D35-6E0FFFB894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>
              <a:extLst>
                <a:ext uri="{FF2B5EF4-FFF2-40B4-BE49-F238E27FC236}">
                  <a16:creationId xmlns:a16="http://schemas.microsoft.com/office/drawing/2014/main" id="{7BC977DB-69B0-4D8D-B77C-E1127EC417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>
              <a:extLst>
                <a:ext uri="{FF2B5EF4-FFF2-40B4-BE49-F238E27FC236}">
                  <a16:creationId xmlns:a16="http://schemas.microsoft.com/office/drawing/2014/main" id="{24127454-3FCB-41D6-ACFB-81D7E05A79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>
              <a:extLst>
                <a:ext uri="{FF2B5EF4-FFF2-40B4-BE49-F238E27FC236}">
                  <a16:creationId xmlns:a16="http://schemas.microsoft.com/office/drawing/2014/main" id="{7AA80D42-B8A8-475B-ADBF-99719CE9F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34106153-7990-4956-BD26-A04A030064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9" name="Picture 2">
            <a:extLst>
              <a:ext uri="{FF2B5EF4-FFF2-40B4-BE49-F238E27FC236}">
                <a16:creationId xmlns:a16="http://schemas.microsoft.com/office/drawing/2014/main" id="{BDEA11A5-20BA-4650-A324-47C0465FF5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" y="-3747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1" name="Group 70">
            <a:extLst>
              <a:ext uri="{FF2B5EF4-FFF2-40B4-BE49-F238E27FC236}">
                <a16:creationId xmlns:a16="http://schemas.microsoft.com/office/drawing/2014/main" id="{866FCB64-0A37-46EB-8A9B-EC0C4C000A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72" name="Rectangle 5">
              <a:extLst>
                <a:ext uri="{FF2B5EF4-FFF2-40B4-BE49-F238E27FC236}">
                  <a16:creationId xmlns:a16="http://schemas.microsoft.com/office/drawing/2014/main" id="{8A162E18-5BEB-4E42-9B10-A1FDF6A0B8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3" name="Freeform 6">
              <a:extLst>
                <a:ext uri="{FF2B5EF4-FFF2-40B4-BE49-F238E27FC236}">
                  <a16:creationId xmlns:a16="http://schemas.microsoft.com/office/drawing/2014/main" id="{7BB781C9-EC32-45FE-ACE7-C24F128C4C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7">
              <a:extLst>
                <a:ext uri="{FF2B5EF4-FFF2-40B4-BE49-F238E27FC236}">
                  <a16:creationId xmlns:a16="http://schemas.microsoft.com/office/drawing/2014/main" id="{927C5647-36E8-4A20-86D4-47831D50CF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Rectangle 8">
              <a:extLst>
                <a:ext uri="{FF2B5EF4-FFF2-40B4-BE49-F238E27FC236}">
                  <a16:creationId xmlns:a16="http://schemas.microsoft.com/office/drawing/2014/main" id="{62F2AF20-CBBE-4249-B9E2-D6B30191CF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6" name="Freeform 9">
              <a:extLst>
                <a:ext uri="{FF2B5EF4-FFF2-40B4-BE49-F238E27FC236}">
                  <a16:creationId xmlns:a16="http://schemas.microsoft.com/office/drawing/2014/main" id="{731C1229-F8A7-4B36-A52B-98A65EF869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10">
              <a:extLst>
                <a:ext uri="{FF2B5EF4-FFF2-40B4-BE49-F238E27FC236}">
                  <a16:creationId xmlns:a16="http://schemas.microsoft.com/office/drawing/2014/main" id="{609AC686-2DBB-4D82-866C-9FF222BDD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11">
              <a:extLst>
                <a:ext uri="{FF2B5EF4-FFF2-40B4-BE49-F238E27FC236}">
                  <a16:creationId xmlns:a16="http://schemas.microsoft.com/office/drawing/2014/main" id="{F899E6EB-BCDD-45D2-BF4B-9CA3A27984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12">
              <a:extLst>
                <a:ext uri="{FF2B5EF4-FFF2-40B4-BE49-F238E27FC236}">
                  <a16:creationId xmlns:a16="http://schemas.microsoft.com/office/drawing/2014/main" id="{BBD3AAC8-2330-4FAB-8E31-3D50AD954F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13">
              <a:extLst>
                <a:ext uri="{FF2B5EF4-FFF2-40B4-BE49-F238E27FC236}">
                  <a16:creationId xmlns:a16="http://schemas.microsoft.com/office/drawing/2014/main" id="{6B54F723-A70A-4865-A560-7850498A1B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4">
              <a:extLst>
                <a:ext uri="{FF2B5EF4-FFF2-40B4-BE49-F238E27FC236}">
                  <a16:creationId xmlns:a16="http://schemas.microsoft.com/office/drawing/2014/main" id="{9B911CCD-C9A2-4DC8-A278-3C6FD76A76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15">
              <a:extLst>
                <a:ext uri="{FF2B5EF4-FFF2-40B4-BE49-F238E27FC236}">
                  <a16:creationId xmlns:a16="http://schemas.microsoft.com/office/drawing/2014/main" id="{D559B729-03FB-435D-89BF-AF57A801B3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16">
              <a:extLst>
                <a:ext uri="{FF2B5EF4-FFF2-40B4-BE49-F238E27FC236}">
                  <a16:creationId xmlns:a16="http://schemas.microsoft.com/office/drawing/2014/main" id="{D1C90213-0F60-4268-BE48-8221E61614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17">
              <a:extLst>
                <a:ext uri="{FF2B5EF4-FFF2-40B4-BE49-F238E27FC236}">
                  <a16:creationId xmlns:a16="http://schemas.microsoft.com/office/drawing/2014/main" id="{A7A6A293-A06F-48B8-865A-3F65287B85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18">
              <a:extLst>
                <a:ext uri="{FF2B5EF4-FFF2-40B4-BE49-F238E27FC236}">
                  <a16:creationId xmlns:a16="http://schemas.microsoft.com/office/drawing/2014/main" id="{8F6861B5-AAA4-4017-929E-1FD1CA106C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19">
              <a:extLst>
                <a:ext uri="{FF2B5EF4-FFF2-40B4-BE49-F238E27FC236}">
                  <a16:creationId xmlns:a16="http://schemas.microsoft.com/office/drawing/2014/main" id="{D776D07C-2081-4DD3-A464-40F3CA41A3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20">
              <a:extLst>
                <a:ext uri="{FF2B5EF4-FFF2-40B4-BE49-F238E27FC236}">
                  <a16:creationId xmlns:a16="http://schemas.microsoft.com/office/drawing/2014/main" id="{BBC236D6-77E5-4B3C-92D7-D708B237D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21">
              <a:extLst>
                <a:ext uri="{FF2B5EF4-FFF2-40B4-BE49-F238E27FC236}">
                  <a16:creationId xmlns:a16="http://schemas.microsoft.com/office/drawing/2014/main" id="{8064714E-7ADE-4BD9-8981-34C135762C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22">
              <a:extLst>
                <a:ext uri="{FF2B5EF4-FFF2-40B4-BE49-F238E27FC236}">
                  <a16:creationId xmlns:a16="http://schemas.microsoft.com/office/drawing/2014/main" id="{2FD1F23F-B1EE-46F5-B460-924E54A70D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23">
              <a:extLst>
                <a:ext uri="{FF2B5EF4-FFF2-40B4-BE49-F238E27FC236}">
                  <a16:creationId xmlns:a16="http://schemas.microsoft.com/office/drawing/2014/main" id="{9699361A-3AFF-4826-B99C-0354EAB079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4">
              <a:extLst>
                <a:ext uri="{FF2B5EF4-FFF2-40B4-BE49-F238E27FC236}">
                  <a16:creationId xmlns:a16="http://schemas.microsoft.com/office/drawing/2014/main" id="{B272F7B1-7BE2-4FC9-BB91-207EFD9E65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25">
              <a:extLst>
                <a:ext uri="{FF2B5EF4-FFF2-40B4-BE49-F238E27FC236}">
                  <a16:creationId xmlns:a16="http://schemas.microsoft.com/office/drawing/2014/main" id="{CDE59C1F-AFD9-4DD5-B04A-9EB2AAED5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26">
              <a:extLst>
                <a:ext uri="{FF2B5EF4-FFF2-40B4-BE49-F238E27FC236}">
                  <a16:creationId xmlns:a16="http://schemas.microsoft.com/office/drawing/2014/main" id="{1551E418-6CD4-4320-8224-F084039C53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27">
              <a:extLst>
                <a:ext uri="{FF2B5EF4-FFF2-40B4-BE49-F238E27FC236}">
                  <a16:creationId xmlns:a16="http://schemas.microsoft.com/office/drawing/2014/main" id="{1F27D4B1-EBD4-4BC9-AC2E-3AD616C847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28">
              <a:extLst>
                <a:ext uri="{FF2B5EF4-FFF2-40B4-BE49-F238E27FC236}">
                  <a16:creationId xmlns:a16="http://schemas.microsoft.com/office/drawing/2014/main" id="{C42B8D84-898A-4F76-A0F2-5699ED72BC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29">
              <a:extLst>
                <a:ext uri="{FF2B5EF4-FFF2-40B4-BE49-F238E27FC236}">
                  <a16:creationId xmlns:a16="http://schemas.microsoft.com/office/drawing/2014/main" id="{B440932E-7985-4BA6-9899-F22A644854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30">
              <a:extLst>
                <a:ext uri="{FF2B5EF4-FFF2-40B4-BE49-F238E27FC236}">
                  <a16:creationId xmlns:a16="http://schemas.microsoft.com/office/drawing/2014/main" id="{4B8CE969-CA1A-48CB-8588-4146F41F33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31">
              <a:extLst>
                <a:ext uri="{FF2B5EF4-FFF2-40B4-BE49-F238E27FC236}">
                  <a16:creationId xmlns:a16="http://schemas.microsoft.com/office/drawing/2014/main" id="{138A4875-4593-4894-89D5-DFCFF0EEDA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32">
              <a:extLst>
                <a:ext uri="{FF2B5EF4-FFF2-40B4-BE49-F238E27FC236}">
                  <a16:creationId xmlns:a16="http://schemas.microsoft.com/office/drawing/2014/main" id="{F079F26B-58E4-494E-A8BA-3F054F1F3B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Rectangle 33">
              <a:extLst>
                <a:ext uri="{FF2B5EF4-FFF2-40B4-BE49-F238E27FC236}">
                  <a16:creationId xmlns:a16="http://schemas.microsoft.com/office/drawing/2014/main" id="{04C9ECC5-BB4A-4417-B874-B75953F84F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1" name="Freeform 34">
              <a:extLst>
                <a:ext uri="{FF2B5EF4-FFF2-40B4-BE49-F238E27FC236}">
                  <a16:creationId xmlns:a16="http://schemas.microsoft.com/office/drawing/2014/main" id="{4CCCF285-B51D-4A2F-8384-830A391711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35">
              <a:extLst>
                <a:ext uri="{FF2B5EF4-FFF2-40B4-BE49-F238E27FC236}">
                  <a16:creationId xmlns:a16="http://schemas.microsoft.com/office/drawing/2014/main" id="{BD6C6299-A09A-47DF-8A96-69D39FCA5A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36">
              <a:extLst>
                <a:ext uri="{FF2B5EF4-FFF2-40B4-BE49-F238E27FC236}">
                  <a16:creationId xmlns:a16="http://schemas.microsoft.com/office/drawing/2014/main" id="{EE60C4B9-C404-42CD-8E94-70D4DC16AB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37">
              <a:extLst>
                <a:ext uri="{FF2B5EF4-FFF2-40B4-BE49-F238E27FC236}">
                  <a16:creationId xmlns:a16="http://schemas.microsoft.com/office/drawing/2014/main" id="{52BD4447-C1EB-4798-8764-AB93EA9303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38">
              <a:extLst>
                <a:ext uri="{FF2B5EF4-FFF2-40B4-BE49-F238E27FC236}">
                  <a16:creationId xmlns:a16="http://schemas.microsoft.com/office/drawing/2014/main" id="{50411559-C414-4F7C-BC6C-69F87BC9C7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39">
              <a:extLst>
                <a:ext uri="{FF2B5EF4-FFF2-40B4-BE49-F238E27FC236}">
                  <a16:creationId xmlns:a16="http://schemas.microsoft.com/office/drawing/2014/main" id="{64737770-BB27-41C0-95CB-5290545086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40">
              <a:extLst>
                <a:ext uri="{FF2B5EF4-FFF2-40B4-BE49-F238E27FC236}">
                  <a16:creationId xmlns:a16="http://schemas.microsoft.com/office/drawing/2014/main" id="{28929FDB-16CF-4165-B32A-EB673EFB7C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41">
              <a:extLst>
                <a:ext uri="{FF2B5EF4-FFF2-40B4-BE49-F238E27FC236}">
                  <a16:creationId xmlns:a16="http://schemas.microsoft.com/office/drawing/2014/main" id="{D8C82883-237C-4209-9545-E832FEE3A8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42">
              <a:extLst>
                <a:ext uri="{FF2B5EF4-FFF2-40B4-BE49-F238E27FC236}">
                  <a16:creationId xmlns:a16="http://schemas.microsoft.com/office/drawing/2014/main" id="{F1A52653-BD09-4D65-B05C-2AF4A6473A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43">
              <a:extLst>
                <a:ext uri="{FF2B5EF4-FFF2-40B4-BE49-F238E27FC236}">
                  <a16:creationId xmlns:a16="http://schemas.microsoft.com/office/drawing/2014/main" id="{30724E80-2FD3-4E4A-A3EA-18A4C88863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44">
              <a:extLst>
                <a:ext uri="{FF2B5EF4-FFF2-40B4-BE49-F238E27FC236}">
                  <a16:creationId xmlns:a16="http://schemas.microsoft.com/office/drawing/2014/main" id="{F1B978C7-7BC5-4F73-8B02-66A3CF67CE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Rectangle 45">
              <a:extLst>
                <a:ext uri="{FF2B5EF4-FFF2-40B4-BE49-F238E27FC236}">
                  <a16:creationId xmlns:a16="http://schemas.microsoft.com/office/drawing/2014/main" id="{799F0CED-DF8F-4350-A036-1981FBE596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3" name="Freeform 46">
              <a:extLst>
                <a:ext uri="{FF2B5EF4-FFF2-40B4-BE49-F238E27FC236}">
                  <a16:creationId xmlns:a16="http://schemas.microsoft.com/office/drawing/2014/main" id="{9F4DD366-0E86-4E99-9557-496E88B421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47">
              <a:extLst>
                <a:ext uri="{FF2B5EF4-FFF2-40B4-BE49-F238E27FC236}">
                  <a16:creationId xmlns:a16="http://schemas.microsoft.com/office/drawing/2014/main" id="{78BB3321-D5DC-4951-AB38-0C54E3D01D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48">
              <a:extLst>
                <a:ext uri="{FF2B5EF4-FFF2-40B4-BE49-F238E27FC236}">
                  <a16:creationId xmlns:a16="http://schemas.microsoft.com/office/drawing/2014/main" id="{955E548C-7F86-45B2-A0D2-03EAC578D3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49">
              <a:extLst>
                <a:ext uri="{FF2B5EF4-FFF2-40B4-BE49-F238E27FC236}">
                  <a16:creationId xmlns:a16="http://schemas.microsoft.com/office/drawing/2014/main" id="{0013F508-5E69-4911-AD93-4ABE3E7C5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50">
              <a:extLst>
                <a:ext uri="{FF2B5EF4-FFF2-40B4-BE49-F238E27FC236}">
                  <a16:creationId xmlns:a16="http://schemas.microsoft.com/office/drawing/2014/main" id="{A7F86768-93E0-4044-A62A-B11EB18FF2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51">
              <a:extLst>
                <a:ext uri="{FF2B5EF4-FFF2-40B4-BE49-F238E27FC236}">
                  <a16:creationId xmlns:a16="http://schemas.microsoft.com/office/drawing/2014/main" id="{BA32A7B4-1DB2-4E4A-B86E-D8DB97B696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52">
              <a:extLst>
                <a:ext uri="{FF2B5EF4-FFF2-40B4-BE49-F238E27FC236}">
                  <a16:creationId xmlns:a16="http://schemas.microsoft.com/office/drawing/2014/main" id="{AB250BD5-076C-4428-B6AF-E9EAE4F65E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53">
              <a:extLst>
                <a:ext uri="{FF2B5EF4-FFF2-40B4-BE49-F238E27FC236}">
                  <a16:creationId xmlns:a16="http://schemas.microsoft.com/office/drawing/2014/main" id="{027DA06A-045F-4711-9307-0508B6ACFA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54">
              <a:extLst>
                <a:ext uri="{FF2B5EF4-FFF2-40B4-BE49-F238E27FC236}">
                  <a16:creationId xmlns:a16="http://schemas.microsoft.com/office/drawing/2014/main" id="{3EB0EDA8-385A-4B2B-97F0-5194F23EB5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55">
              <a:extLst>
                <a:ext uri="{FF2B5EF4-FFF2-40B4-BE49-F238E27FC236}">
                  <a16:creationId xmlns:a16="http://schemas.microsoft.com/office/drawing/2014/main" id="{D6FA258E-AF3F-47C9-9F4E-39ECFD7AC0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56">
              <a:extLst>
                <a:ext uri="{FF2B5EF4-FFF2-40B4-BE49-F238E27FC236}">
                  <a16:creationId xmlns:a16="http://schemas.microsoft.com/office/drawing/2014/main" id="{6E471E73-A9C0-4C68-BD8F-360F2ED7BD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57">
              <a:extLst>
                <a:ext uri="{FF2B5EF4-FFF2-40B4-BE49-F238E27FC236}">
                  <a16:creationId xmlns:a16="http://schemas.microsoft.com/office/drawing/2014/main" id="{C78C3110-8153-4163-B809-0B0C0C9E5C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5" name="Freeform 58">
              <a:extLst>
                <a:ext uri="{FF2B5EF4-FFF2-40B4-BE49-F238E27FC236}">
                  <a16:creationId xmlns:a16="http://schemas.microsoft.com/office/drawing/2014/main" id="{DBC57B9F-0B9B-4EDE-B3B3-7C5D5DB399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27DB1D74-1C54-4C25-B657-56B5BC78F330}"/>
              </a:ext>
            </a:extLst>
          </p:cNvPr>
          <p:cNvSpPr txBox="1"/>
          <p:nvPr/>
        </p:nvSpPr>
        <p:spPr>
          <a:xfrm>
            <a:off x="1876425" y="1113282"/>
            <a:ext cx="3734941" cy="239668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000" cap="all" dirty="0">
                <a:solidFill>
                  <a:srgbClr val="FFFFFF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Thank You</a:t>
            </a:r>
          </a:p>
        </p:txBody>
      </p:sp>
      <p:sp useBgFill="1">
        <p:nvSpPr>
          <p:cNvPr id="127" name="Round Diagonal Corner Rectangle 6">
            <a:extLst>
              <a:ext uri="{FF2B5EF4-FFF2-40B4-BE49-F238E27FC236}">
                <a16:creationId xmlns:a16="http://schemas.microsoft.com/office/drawing/2014/main" id="{62B94F88-FD5B-4053-B143-DFF55CE443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5999" y="808057"/>
            <a:ext cx="5286376" cy="5234394"/>
          </a:xfrm>
          <a:prstGeom prst="round2DiagRect">
            <a:avLst>
              <a:gd name="adj1" fmla="val 6185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5" descr="Handshake">
            <a:extLst>
              <a:ext uri="{FF2B5EF4-FFF2-40B4-BE49-F238E27FC236}">
                <a16:creationId xmlns:a16="http://schemas.microsoft.com/office/drawing/2014/main" id="{FC8474E7-7BDB-4D0C-A0DD-11C7D0701D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50539" y="1136606"/>
            <a:ext cx="4577297" cy="4577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8303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Picture 2">
            <a:extLst>
              <a:ext uri="{FF2B5EF4-FFF2-40B4-BE49-F238E27FC236}">
                <a16:creationId xmlns:a16="http://schemas.microsoft.com/office/drawing/2014/main" id="{5FF7B57D-FF7B-48B3-9F60-9BCEEECF9E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201" name="Group 200">
            <a:extLst>
              <a:ext uri="{FF2B5EF4-FFF2-40B4-BE49-F238E27FC236}">
                <a16:creationId xmlns:a16="http://schemas.microsoft.com/office/drawing/2014/main" id="{EB95AFDF-FA7D-4311-9C65-6D507D92F4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202" name="Group 201">
              <a:extLst>
                <a:ext uri="{FF2B5EF4-FFF2-40B4-BE49-F238E27FC236}">
                  <a16:creationId xmlns:a16="http://schemas.microsoft.com/office/drawing/2014/main" id="{9A5CCD98-20C1-4404-B788-FDA92F8A44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4" name="Rectangle 5">
                <a:extLst>
                  <a:ext uri="{FF2B5EF4-FFF2-40B4-BE49-F238E27FC236}">
                    <a16:creationId xmlns:a16="http://schemas.microsoft.com/office/drawing/2014/main" id="{C1424C76-B5C3-468E-86FA-8D9B269053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15" name="Freeform 6">
                <a:extLst>
                  <a:ext uri="{FF2B5EF4-FFF2-40B4-BE49-F238E27FC236}">
                    <a16:creationId xmlns:a16="http://schemas.microsoft.com/office/drawing/2014/main" id="{B3922267-72C9-403B-A6DE-7D0A43D554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6" name="Freeform 7">
                <a:extLst>
                  <a:ext uri="{FF2B5EF4-FFF2-40B4-BE49-F238E27FC236}">
                    <a16:creationId xmlns:a16="http://schemas.microsoft.com/office/drawing/2014/main" id="{7276DB68-2E8D-4723-852B-7476DD38FE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7" name="Freeform 8">
                <a:extLst>
                  <a:ext uri="{FF2B5EF4-FFF2-40B4-BE49-F238E27FC236}">
                    <a16:creationId xmlns:a16="http://schemas.microsoft.com/office/drawing/2014/main" id="{0A155711-4993-4D1E-89EA-A397C164F0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8" name="Freeform 9">
                <a:extLst>
                  <a:ext uri="{FF2B5EF4-FFF2-40B4-BE49-F238E27FC236}">
                    <a16:creationId xmlns:a16="http://schemas.microsoft.com/office/drawing/2014/main" id="{2AB42136-2551-4CAA-857F-65FA3247B4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9" name="Freeform 10">
                <a:extLst>
                  <a:ext uri="{FF2B5EF4-FFF2-40B4-BE49-F238E27FC236}">
                    <a16:creationId xmlns:a16="http://schemas.microsoft.com/office/drawing/2014/main" id="{7C2ADEA1-EA3E-4C0E-A28E-460092F7FF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20" name="Freeform 11">
                <a:extLst>
                  <a:ext uri="{FF2B5EF4-FFF2-40B4-BE49-F238E27FC236}">
                    <a16:creationId xmlns:a16="http://schemas.microsoft.com/office/drawing/2014/main" id="{B04584B3-081C-4286-A840-AB5B16B10A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21" name="Freeform 12">
                <a:extLst>
                  <a:ext uri="{FF2B5EF4-FFF2-40B4-BE49-F238E27FC236}">
                    <a16:creationId xmlns:a16="http://schemas.microsoft.com/office/drawing/2014/main" id="{3AB388FD-C246-4936-A041-E0413A1329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22" name="Freeform 13">
                <a:extLst>
                  <a:ext uri="{FF2B5EF4-FFF2-40B4-BE49-F238E27FC236}">
                    <a16:creationId xmlns:a16="http://schemas.microsoft.com/office/drawing/2014/main" id="{57692343-2D12-4F57-836C-945D407B68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23" name="Freeform 14">
                <a:extLst>
                  <a:ext uri="{FF2B5EF4-FFF2-40B4-BE49-F238E27FC236}">
                    <a16:creationId xmlns:a16="http://schemas.microsoft.com/office/drawing/2014/main" id="{062EE710-0210-4840-8698-E0DF1C6170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24" name="Freeform 15">
                <a:extLst>
                  <a:ext uri="{FF2B5EF4-FFF2-40B4-BE49-F238E27FC236}">
                    <a16:creationId xmlns:a16="http://schemas.microsoft.com/office/drawing/2014/main" id="{161892F4-6071-40CD-8E18-CDEE0C91B5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25" name="Line 16">
                <a:extLst>
                  <a:ext uri="{FF2B5EF4-FFF2-40B4-BE49-F238E27FC236}">
                    <a16:creationId xmlns:a16="http://schemas.microsoft.com/office/drawing/2014/main" id="{3E6BBE44-8D88-407D-B1C6-10C89DD6173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226" name="Freeform 17">
                <a:extLst>
                  <a:ext uri="{FF2B5EF4-FFF2-40B4-BE49-F238E27FC236}">
                    <a16:creationId xmlns:a16="http://schemas.microsoft.com/office/drawing/2014/main" id="{1E90AE6E-328E-4730-825C-B5130F5CFC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27" name="Freeform 18">
                <a:extLst>
                  <a:ext uri="{FF2B5EF4-FFF2-40B4-BE49-F238E27FC236}">
                    <a16:creationId xmlns:a16="http://schemas.microsoft.com/office/drawing/2014/main" id="{24EC969F-6E4A-4163-ABDA-4674429A3DC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28" name="Freeform 19">
                <a:extLst>
                  <a:ext uri="{FF2B5EF4-FFF2-40B4-BE49-F238E27FC236}">
                    <a16:creationId xmlns:a16="http://schemas.microsoft.com/office/drawing/2014/main" id="{1B735C94-B049-42C6-9DEF-5DB70D58CE4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29" name="Freeform 20">
                <a:extLst>
                  <a:ext uri="{FF2B5EF4-FFF2-40B4-BE49-F238E27FC236}">
                    <a16:creationId xmlns:a16="http://schemas.microsoft.com/office/drawing/2014/main" id="{051C02E6-1954-478B-AEAE-BF8F36BE94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0" name="Rectangle 21">
                <a:extLst>
                  <a:ext uri="{FF2B5EF4-FFF2-40B4-BE49-F238E27FC236}">
                    <a16:creationId xmlns:a16="http://schemas.microsoft.com/office/drawing/2014/main" id="{6710B1C0-310A-48D0-B824-459D9AFC2F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31" name="Freeform 22">
                <a:extLst>
                  <a:ext uri="{FF2B5EF4-FFF2-40B4-BE49-F238E27FC236}">
                    <a16:creationId xmlns:a16="http://schemas.microsoft.com/office/drawing/2014/main" id="{1204A606-D9A6-4DC6-9F0E-D516EA1EB9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2" name="Freeform 23">
                <a:extLst>
                  <a:ext uri="{FF2B5EF4-FFF2-40B4-BE49-F238E27FC236}">
                    <a16:creationId xmlns:a16="http://schemas.microsoft.com/office/drawing/2014/main" id="{EE569555-0243-4979-A537-C9B4AFD5F2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3" name="Freeform 24">
                <a:extLst>
                  <a:ext uri="{FF2B5EF4-FFF2-40B4-BE49-F238E27FC236}">
                    <a16:creationId xmlns:a16="http://schemas.microsoft.com/office/drawing/2014/main" id="{D52A977D-4993-48AF-A792-F2DE096391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4" name="Freeform 25">
                <a:extLst>
                  <a:ext uri="{FF2B5EF4-FFF2-40B4-BE49-F238E27FC236}">
                    <a16:creationId xmlns:a16="http://schemas.microsoft.com/office/drawing/2014/main" id="{93CFF2DC-E52E-4D99-97D5-B0D7B792E5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5" name="Freeform 26">
                <a:extLst>
                  <a:ext uri="{FF2B5EF4-FFF2-40B4-BE49-F238E27FC236}">
                    <a16:creationId xmlns:a16="http://schemas.microsoft.com/office/drawing/2014/main" id="{5E175372-AF09-42A7-B3D0-226C834891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6" name="Freeform 27">
                <a:extLst>
                  <a:ext uri="{FF2B5EF4-FFF2-40B4-BE49-F238E27FC236}">
                    <a16:creationId xmlns:a16="http://schemas.microsoft.com/office/drawing/2014/main" id="{ABF20BA9-F4B2-49EA-A573-578B189774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7" name="Freeform 28">
                <a:extLst>
                  <a:ext uri="{FF2B5EF4-FFF2-40B4-BE49-F238E27FC236}">
                    <a16:creationId xmlns:a16="http://schemas.microsoft.com/office/drawing/2014/main" id="{AA3A7A4B-C811-4E23-8BFD-5823A032DA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8" name="Freeform 29">
                <a:extLst>
                  <a:ext uri="{FF2B5EF4-FFF2-40B4-BE49-F238E27FC236}">
                    <a16:creationId xmlns:a16="http://schemas.microsoft.com/office/drawing/2014/main" id="{47537781-F057-4B97-AD8F-12FE9BE599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9" name="Freeform 30">
                <a:extLst>
                  <a:ext uri="{FF2B5EF4-FFF2-40B4-BE49-F238E27FC236}">
                    <a16:creationId xmlns:a16="http://schemas.microsoft.com/office/drawing/2014/main" id="{078883C7-EB52-4BB7-A9A7-F8C046A833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0" name="Freeform 31">
                <a:extLst>
                  <a:ext uri="{FF2B5EF4-FFF2-40B4-BE49-F238E27FC236}">
                    <a16:creationId xmlns:a16="http://schemas.microsoft.com/office/drawing/2014/main" id="{63CCBBF8-5972-4ED3-AB5B-46DC425B17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203" name="Group 202">
              <a:extLst>
                <a:ext uri="{FF2B5EF4-FFF2-40B4-BE49-F238E27FC236}">
                  <a16:creationId xmlns:a16="http://schemas.microsoft.com/office/drawing/2014/main" id="{A8C19883-37FB-437C-A3AA-89AA6239D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04" name="Freeform 32">
                <a:extLst>
                  <a:ext uri="{FF2B5EF4-FFF2-40B4-BE49-F238E27FC236}">
                    <a16:creationId xmlns:a16="http://schemas.microsoft.com/office/drawing/2014/main" id="{AF1753DD-4CEF-45EC-B952-90EA8895D7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5" name="Freeform 33">
                <a:extLst>
                  <a:ext uri="{FF2B5EF4-FFF2-40B4-BE49-F238E27FC236}">
                    <a16:creationId xmlns:a16="http://schemas.microsoft.com/office/drawing/2014/main" id="{5B9356DB-C1BE-4D76-8FA7-4FBAA12D1D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6" name="Freeform 34">
                <a:extLst>
                  <a:ext uri="{FF2B5EF4-FFF2-40B4-BE49-F238E27FC236}">
                    <a16:creationId xmlns:a16="http://schemas.microsoft.com/office/drawing/2014/main" id="{C4F59561-572D-42BA-A6FD-F3AFA1A394D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7" name="Freeform 35">
                <a:extLst>
                  <a:ext uri="{FF2B5EF4-FFF2-40B4-BE49-F238E27FC236}">
                    <a16:creationId xmlns:a16="http://schemas.microsoft.com/office/drawing/2014/main" id="{BB7A51A1-D509-4494-BAE2-1B96CAD4DB3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8" name="Freeform 36">
                <a:extLst>
                  <a:ext uri="{FF2B5EF4-FFF2-40B4-BE49-F238E27FC236}">
                    <a16:creationId xmlns:a16="http://schemas.microsoft.com/office/drawing/2014/main" id="{D3FE0B5A-55DE-4E56-8E9B-B92D1DB9A89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9" name="Freeform 37">
                <a:extLst>
                  <a:ext uri="{FF2B5EF4-FFF2-40B4-BE49-F238E27FC236}">
                    <a16:creationId xmlns:a16="http://schemas.microsoft.com/office/drawing/2014/main" id="{F125661C-3A0E-4B6E-B2AB-1B08C89251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0" name="Freeform 38">
                <a:extLst>
                  <a:ext uri="{FF2B5EF4-FFF2-40B4-BE49-F238E27FC236}">
                    <a16:creationId xmlns:a16="http://schemas.microsoft.com/office/drawing/2014/main" id="{39304006-EE77-438A-A0D1-537322356C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1" name="Freeform 39">
                <a:extLst>
                  <a:ext uri="{FF2B5EF4-FFF2-40B4-BE49-F238E27FC236}">
                    <a16:creationId xmlns:a16="http://schemas.microsoft.com/office/drawing/2014/main" id="{C6031DEB-4109-4049-82CF-DD06483A2C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2" name="Freeform 40">
                <a:extLst>
                  <a:ext uri="{FF2B5EF4-FFF2-40B4-BE49-F238E27FC236}">
                    <a16:creationId xmlns:a16="http://schemas.microsoft.com/office/drawing/2014/main" id="{65FC2657-18D6-4490-88D6-32E6B1C6FB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3" name="Rectangle 41">
                <a:extLst>
                  <a:ext uri="{FF2B5EF4-FFF2-40B4-BE49-F238E27FC236}">
                    <a16:creationId xmlns:a16="http://schemas.microsoft.com/office/drawing/2014/main" id="{20BEA03B-3EAD-4FA2-BC9D-25A14D635C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 useBgFill="1">
        <p:nvSpPr>
          <p:cNvPr id="242" name="Rectangle 241">
            <a:extLst>
              <a:ext uri="{FF2B5EF4-FFF2-40B4-BE49-F238E27FC236}">
                <a16:creationId xmlns:a16="http://schemas.microsoft.com/office/drawing/2014/main" id="{C2E4E997-8672-4FFD-B8EC-9932A8E47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4" name="Picture 2">
            <a:extLst>
              <a:ext uri="{FF2B5EF4-FFF2-40B4-BE49-F238E27FC236}">
                <a16:creationId xmlns:a16="http://schemas.microsoft.com/office/drawing/2014/main" id="{FE6BA9E6-1D9E-4D30-B528-D49FA1342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84D3F81-B12E-4B77-880A-3D33B33BB08D}"/>
              </a:ext>
            </a:extLst>
          </p:cNvPr>
          <p:cNvSpPr txBox="1"/>
          <p:nvPr/>
        </p:nvSpPr>
        <p:spPr>
          <a:xfrm>
            <a:off x="790576" y="442119"/>
            <a:ext cx="11196637" cy="56872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>
              <a:lnSpc>
                <a:spcPct val="110000"/>
              </a:lnSpc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endParaRPr lang="en-US" sz="1400" dirty="0"/>
          </a:p>
          <a:p>
            <a:pPr indent="-228600" defTabSz="914400">
              <a:lnSpc>
                <a:spcPct val="110000"/>
              </a:lnSpc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endParaRPr lang="en-US" sz="1400" dirty="0">
              <a:effectLst/>
            </a:endParaRPr>
          </a:p>
          <a:p>
            <a:pPr indent="-228600" defTabSz="914400">
              <a:lnSpc>
                <a:spcPct val="110000"/>
              </a:lnSpc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endParaRPr lang="en-US" sz="1400" dirty="0"/>
          </a:p>
          <a:p>
            <a:pPr defTabSz="914400">
              <a:lnSpc>
                <a:spcPct val="110000"/>
              </a:lnSpc>
              <a:spcAft>
                <a:spcPts val="600"/>
              </a:spcAft>
              <a:buSzPct val="125000"/>
            </a:pPr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 Objective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indent="-228600" defTabSz="914400">
              <a:lnSpc>
                <a:spcPct val="110000"/>
              </a:lnSpc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main objective of our project is to Identify the emotions of a person.</a:t>
            </a:r>
          </a:p>
          <a:p>
            <a:pPr indent="-228600" defTabSz="914400">
              <a:lnSpc>
                <a:spcPct val="110000"/>
              </a:lnSpc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In general, the human can detect the other human emotions by looking at the face.</a:t>
            </a:r>
          </a:p>
          <a:p>
            <a:pPr indent="-228600" defTabSz="914400">
              <a:lnSpc>
                <a:spcPct val="110000"/>
              </a:lnSpc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In this project we train the machine to detect the human emotion by artificial neural networks. 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defTabSz="914400">
              <a:lnSpc>
                <a:spcPct val="110000"/>
              </a:lnSpc>
              <a:spcAft>
                <a:spcPts val="600"/>
              </a:spcAft>
              <a:buSzPct val="125000"/>
            </a:pPr>
            <a:endParaRPr lang="en-US" sz="1400" dirty="0"/>
          </a:p>
          <a:p>
            <a:pPr indent="-228600" defTabSz="914400">
              <a:lnSpc>
                <a:spcPct val="110000"/>
              </a:lnSpc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endParaRPr lang="en-US" sz="1400" dirty="0"/>
          </a:p>
        </p:txBody>
      </p:sp>
      <p:grpSp>
        <p:nvGrpSpPr>
          <p:cNvPr id="246" name="Group 245">
            <a:extLst>
              <a:ext uri="{FF2B5EF4-FFF2-40B4-BE49-F238E27FC236}">
                <a16:creationId xmlns:a16="http://schemas.microsoft.com/office/drawing/2014/main" id="{453E4DEE-E996-40F8-8635-0FF43D734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47" name="Rectangle 5">
              <a:extLst>
                <a:ext uri="{FF2B5EF4-FFF2-40B4-BE49-F238E27FC236}">
                  <a16:creationId xmlns:a16="http://schemas.microsoft.com/office/drawing/2014/main" id="{08BD1D3E-43CE-49EB-A424-0738950C64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48" name="Freeform 6">
              <a:extLst>
                <a:ext uri="{FF2B5EF4-FFF2-40B4-BE49-F238E27FC236}">
                  <a16:creationId xmlns:a16="http://schemas.microsoft.com/office/drawing/2014/main" id="{E9182037-E3FA-489A-95D5-29E424842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9" name="Freeform 7">
              <a:extLst>
                <a:ext uri="{FF2B5EF4-FFF2-40B4-BE49-F238E27FC236}">
                  <a16:creationId xmlns:a16="http://schemas.microsoft.com/office/drawing/2014/main" id="{E8864E76-AD7F-4BEE-B3F6-A78FA42AE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0" name="Freeform 8">
              <a:extLst>
                <a:ext uri="{FF2B5EF4-FFF2-40B4-BE49-F238E27FC236}">
                  <a16:creationId xmlns:a16="http://schemas.microsoft.com/office/drawing/2014/main" id="{8AD071B3-046D-4479-91FE-01E9AD7C8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1" name="Freeform 9">
              <a:extLst>
                <a:ext uri="{FF2B5EF4-FFF2-40B4-BE49-F238E27FC236}">
                  <a16:creationId xmlns:a16="http://schemas.microsoft.com/office/drawing/2014/main" id="{91D776F5-E902-4A4D-A75D-A46E063C9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2" name="Freeform 10">
              <a:extLst>
                <a:ext uri="{FF2B5EF4-FFF2-40B4-BE49-F238E27FC236}">
                  <a16:creationId xmlns:a16="http://schemas.microsoft.com/office/drawing/2014/main" id="{EBED8F24-A998-4952-AB68-E2074F074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3" name="Freeform 11">
              <a:extLst>
                <a:ext uri="{FF2B5EF4-FFF2-40B4-BE49-F238E27FC236}">
                  <a16:creationId xmlns:a16="http://schemas.microsoft.com/office/drawing/2014/main" id="{74D7A646-8CDC-49B3-9C44-3EF38DB426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4" name="Freeform 12">
              <a:extLst>
                <a:ext uri="{FF2B5EF4-FFF2-40B4-BE49-F238E27FC236}">
                  <a16:creationId xmlns:a16="http://schemas.microsoft.com/office/drawing/2014/main" id="{D4E99D14-E4F4-419B-9AAF-8D1CEAB28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5" name="Freeform 13">
              <a:extLst>
                <a:ext uri="{FF2B5EF4-FFF2-40B4-BE49-F238E27FC236}">
                  <a16:creationId xmlns:a16="http://schemas.microsoft.com/office/drawing/2014/main" id="{377E106C-5445-4A52-9F7E-DA17387442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6" name="Freeform 14">
              <a:extLst>
                <a:ext uri="{FF2B5EF4-FFF2-40B4-BE49-F238E27FC236}">
                  <a16:creationId xmlns:a16="http://schemas.microsoft.com/office/drawing/2014/main" id="{752BFE96-D378-4BAE-A64B-F851A34C4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7" name="Freeform 15">
              <a:extLst>
                <a:ext uri="{FF2B5EF4-FFF2-40B4-BE49-F238E27FC236}">
                  <a16:creationId xmlns:a16="http://schemas.microsoft.com/office/drawing/2014/main" id="{B88FFB19-5A5E-4078-B467-9D4ABD21BD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8" name="Line 16">
              <a:extLst>
                <a:ext uri="{FF2B5EF4-FFF2-40B4-BE49-F238E27FC236}">
                  <a16:creationId xmlns:a16="http://schemas.microsoft.com/office/drawing/2014/main" id="{11042975-3D19-4728-BCDA-D3F5CD633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59" name="Freeform 17">
              <a:extLst>
                <a:ext uri="{FF2B5EF4-FFF2-40B4-BE49-F238E27FC236}">
                  <a16:creationId xmlns:a16="http://schemas.microsoft.com/office/drawing/2014/main" id="{A28972BD-D2E1-4DCA-A907-2E3B6F606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0" name="Freeform 18">
              <a:extLst>
                <a:ext uri="{FF2B5EF4-FFF2-40B4-BE49-F238E27FC236}">
                  <a16:creationId xmlns:a16="http://schemas.microsoft.com/office/drawing/2014/main" id="{1C806824-5C2D-4747-B038-69EE4074B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1" name="Freeform 19">
              <a:extLst>
                <a:ext uri="{FF2B5EF4-FFF2-40B4-BE49-F238E27FC236}">
                  <a16:creationId xmlns:a16="http://schemas.microsoft.com/office/drawing/2014/main" id="{3B33F710-16D7-4F48-BFCA-66C9CA235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2" name="Freeform 20">
              <a:extLst>
                <a:ext uri="{FF2B5EF4-FFF2-40B4-BE49-F238E27FC236}">
                  <a16:creationId xmlns:a16="http://schemas.microsoft.com/office/drawing/2014/main" id="{6C8C8ED4-90FA-4E97-AAF0-D5D51E6A9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3" name="Rectangle 21">
              <a:extLst>
                <a:ext uri="{FF2B5EF4-FFF2-40B4-BE49-F238E27FC236}">
                  <a16:creationId xmlns:a16="http://schemas.microsoft.com/office/drawing/2014/main" id="{6C5EB9C1-B25F-4172-8A96-5950ECC828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64" name="Freeform 22">
              <a:extLst>
                <a:ext uri="{FF2B5EF4-FFF2-40B4-BE49-F238E27FC236}">
                  <a16:creationId xmlns:a16="http://schemas.microsoft.com/office/drawing/2014/main" id="{097E6E8A-9373-4655-882B-21715CCE9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5" name="Freeform 23">
              <a:extLst>
                <a:ext uri="{FF2B5EF4-FFF2-40B4-BE49-F238E27FC236}">
                  <a16:creationId xmlns:a16="http://schemas.microsoft.com/office/drawing/2014/main" id="{EB8CC766-1206-4372-ACAF-8230AF4D54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6" name="Freeform 24">
              <a:extLst>
                <a:ext uri="{FF2B5EF4-FFF2-40B4-BE49-F238E27FC236}">
                  <a16:creationId xmlns:a16="http://schemas.microsoft.com/office/drawing/2014/main" id="{1C8E2511-2489-47B2-9C19-C410910DD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7" name="Freeform 25">
              <a:extLst>
                <a:ext uri="{FF2B5EF4-FFF2-40B4-BE49-F238E27FC236}">
                  <a16:creationId xmlns:a16="http://schemas.microsoft.com/office/drawing/2014/main" id="{D7820196-0A47-47EF-832C-A688E897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8" name="Freeform 26">
              <a:extLst>
                <a:ext uri="{FF2B5EF4-FFF2-40B4-BE49-F238E27FC236}">
                  <a16:creationId xmlns:a16="http://schemas.microsoft.com/office/drawing/2014/main" id="{4982E0BF-34AE-48A3-AD6B-E0F3CD05D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9" name="Freeform 27">
              <a:extLst>
                <a:ext uri="{FF2B5EF4-FFF2-40B4-BE49-F238E27FC236}">
                  <a16:creationId xmlns:a16="http://schemas.microsoft.com/office/drawing/2014/main" id="{CD34643B-9DF2-4310-8868-48252C339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0" name="Freeform 28">
              <a:extLst>
                <a:ext uri="{FF2B5EF4-FFF2-40B4-BE49-F238E27FC236}">
                  <a16:creationId xmlns:a16="http://schemas.microsoft.com/office/drawing/2014/main" id="{4E020C4E-AF64-44A8-B830-779541D8D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1" name="Freeform 29">
              <a:extLst>
                <a:ext uri="{FF2B5EF4-FFF2-40B4-BE49-F238E27FC236}">
                  <a16:creationId xmlns:a16="http://schemas.microsoft.com/office/drawing/2014/main" id="{D97BC3D3-B1B3-4825-9169-BBEF1DBCF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2" name="Freeform 30">
              <a:extLst>
                <a:ext uri="{FF2B5EF4-FFF2-40B4-BE49-F238E27FC236}">
                  <a16:creationId xmlns:a16="http://schemas.microsoft.com/office/drawing/2014/main" id="{A750DC4F-1DAF-470E-98C6-6C68DEB93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3" name="Freeform 31">
              <a:extLst>
                <a:ext uri="{FF2B5EF4-FFF2-40B4-BE49-F238E27FC236}">
                  <a16:creationId xmlns:a16="http://schemas.microsoft.com/office/drawing/2014/main" id="{2F99594A-5BBD-4E10-A818-8BE52B7D9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</p:spTree>
    <p:extLst>
      <p:ext uri="{BB962C8B-B14F-4D97-AF65-F5344CB8AC3E}">
        <p14:creationId xmlns:p14="http://schemas.microsoft.com/office/powerpoint/2010/main" val="17477815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2B39D1A-526C-49E4-B099-FAAC67A57506}"/>
              </a:ext>
            </a:extLst>
          </p:cNvPr>
          <p:cNvSpPr txBox="1"/>
          <p:nvPr/>
        </p:nvSpPr>
        <p:spPr>
          <a:xfrm>
            <a:off x="1589103" y="399495"/>
            <a:ext cx="838052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200" dirty="0"/>
          </a:p>
          <a:p>
            <a:endParaRPr lang="en-US" sz="3200" dirty="0"/>
          </a:p>
          <a:p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</a:t>
            </a:r>
          </a:p>
          <a:p>
            <a:r>
              <a:rPr lang="en-US" dirty="0"/>
              <a:t>_______________________________________________________________________</a:t>
            </a:r>
          </a:p>
          <a:p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Used is FER2013</a:t>
            </a:r>
          </a:p>
          <a:p>
            <a:endParaRPr lang="en-US" sz="3200" dirty="0"/>
          </a:p>
          <a:p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</a:t>
            </a:r>
          </a:p>
          <a:p>
            <a:r>
              <a:rPr lang="en-US" sz="3200" dirty="0"/>
              <a:t>________________________________________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Kaggle</a:t>
            </a:r>
            <a:r>
              <a:rPr lang="en-US" sz="3200" dirty="0"/>
              <a:t> </a:t>
            </a:r>
          </a:p>
          <a:p>
            <a:r>
              <a:rPr lang="en-US" sz="3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330324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Picture 2">
            <a:extLst>
              <a:ext uri="{FF2B5EF4-FFF2-40B4-BE49-F238E27FC236}">
                <a16:creationId xmlns:a16="http://schemas.microsoft.com/office/drawing/2014/main" id="{50C065C3-0FE3-4452-B765-CB05BBB2A9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 xmlns:p14="http://schemas.microsoft.com/office/powerpoint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4" name="Group 73">
            <a:extLst>
              <a:ext uri="{FF2B5EF4-FFF2-40B4-BE49-F238E27FC236}">
                <a16:creationId xmlns:a16="http://schemas.microsoft.com/office/drawing/2014/main" id="{9795E515-5F57-431F-9A0D-3A0419DF75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75" name="Rectangle 5">
              <a:extLst>
                <a:ext uri="{FF2B5EF4-FFF2-40B4-BE49-F238E27FC236}">
                  <a16:creationId xmlns:a16="http://schemas.microsoft.com/office/drawing/2014/main" id="{D45BCBFE-0478-4767-BF2E-FC2C548BA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E903928F-F6DA-470C-81A0-CF7D9DE034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ADA095F6-E326-4450-A2D6-DB2BF989B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Rectangle 8">
              <a:extLst>
                <a:ext uri="{FF2B5EF4-FFF2-40B4-BE49-F238E27FC236}">
                  <a16:creationId xmlns:a16="http://schemas.microsoft.com/office/drawing/2014/main" id="{6B067F9A-FDF2-49EC-B4FF-CD4B90F789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F1331213-D19D-49FC-8616-168A14565A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2ADFE242-96FC-4A14-8C59-90CD6DE1D9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1">
              <a:extLst>
                <a:ext uri="{FF2B5EF4-FFF2-40B4-BE49-F238E27FC236}">
                  <a16:creationId xmlns:a16="http://schemas.microsoft.com/office/drawing/2014/main" id="{6A97B7BC-40BD-494B-9C6B-AF3045559A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3D7F35CF-F44C-491F-904D-A31ED83213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13">
              <a:extLst>
                <a:ext uri="{FF2B5EF4-FFF2-40B4-BE49-F238E27FC236}">
                  <a16:creationId xmlns:a16="http://schemas.microsoft.com/office/drawing/2014/main" id="{84D9BF7E-18C2-452C-B139-4ED58D7A03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14">
              <a:extLst>
                <a:ext uri="{FF2B5EF4-FFF2-40B4-BE49-F238E27FC236}">
                  <a16:creationId xmlns:a16="http://schemas.microsoft.com/office/drawing/2014/main" id="{700A6223-AD38-426F-A6FE-7926CAEF31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15">
              <a:extLst>
                <a:ext uri="{FF2B5EF4-FFF2-40B4-BE49-F238E27FC236}">
                  <a16:creationId xmlns:a16="http://schemas.microsoft.com/office/drawing/2014/main" id="{D172AA94-449F-45EB-94E6-67C186C32D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A7D4F697-8937-4F4C-83C5-770B3FCB82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10AF1D59-5117-4D47-8414-4BB61F944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2387DC33-88B3-4718-8C94-41659EA33A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D4E7EC64-4763-4F04-B2E4-E400364D72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581717DF-9FD4-47CB-9579-E34DF7E875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1">
              <a:extLst>
                <a:ext uri="{FF2B5EF4-FFF2-40B4-BE49-F238E27FC236}">
                  <a16:creationId xmlns:a16="http://schemas.microsoft.com/office/drawing/2014/main" id="{BCD8EF50-6E58-4B2D-90B6-AFF236A73B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22">
              <a:extLst>
                <a:ext uri="{FF2B5EF4-FFF2-40B4-BE49-F238E27FC236}">
                  <a16:creationId xmlns:a16="http://schemas.microsoft.com/office/drawing/2014/main" id="{6524A268-142A-4CBF-BB8B-DC1FCBC8F7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23">
              <a:extLst>
                <a:ext uri="{FF2B5EF4-FFF2-40B4-BE49-F238E27FC236}">
                  <a16:creationId xmlns:a16="http://schemas.microsoft.com/office/drawing/2014/main" id="{56A0E6F3-B76B-4813-B44B-56CE11A8A0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24">
              <a:extLst>
                <a:ext uri="{FF2B5EF4-FFF2-40B4-BE49-F238E27FC236}">
                  <a16:creationId xmlns:a16="http://schemas.microsoft.com/office/drawing/2014/main" id="{A74CED8D-B902-4B76-9CC8-30A09B2FA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25">
              <a:extLst>
                <a:ext uri="{FF2B5EF4-FFF2-40B4-BE49-F238E27FC236}">
                  <a16:creationId xmlns:a16="http://schemas.microsoft.com/office/drawing/2014/main" id="{ED007BD7-ED56-4566-B1FF-707160024A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26">
              <a:extLst>
                <a:ext uri="{FF2B5EF4-FFF2-40B4-BE49-F238E27FC236}">
                  <a16:creationId xmlns:a16="http://schemas.microsoft.com/office/drawing/2014/main" id="{90AD48D2-5BC8-4C80-B126-B1A201242B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27">
              <a:extLst>
                <a:ext uri="{FF2B5EF4-FFF2-40B4-BE49-F238E27FC236}">
                  <a16:creationId xmlns:a16="http://schemas.microsoft.com/office/drawing/2014/main" id="{BE14C82F-9F35-4D61-B758-7BCE32DEC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28">
              <a:extLst>
                <a:ext uri="{FF2B5EF4-FFF2-40B4-BE49-F238E27FC236}">
                  <a16:creationId xmlns:a16="http://schemas.microsoft.com/office/drawing/2014/main" id="{6540CE06-9028-497A-AC64-CF0ED60A74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A4825B3B-52CD-4F08-BA02-6C2B0EFEDE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6877A5EF-B8B8-44D3-AA57-4BBF89206D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00BB365C-9180-4208-92CF-AB6A88848C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8D1134D2-53A6-41D5-AC1A-5254A2FBD0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Rectangle 33">
              <a:extLst>
                <a:ext uri="{FF2B5EF4-FFF2-40B4-BE49-F238E27FC236}">
                  <a16:creationId xmlns:a16="http://schemas.microsoft.com/office/drawing/2014/main" id="{24C7FA73-07CD-479A-9B9E-DAD4D3B2B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4" name="Freeform 34">
              <a:extLst>
                <a:ext uri="{FF2B5EF4-FFF2-40B4-BE49-F238E27FC236}">
                  <a16:creationId xmlns:a16="http://schemas.microsoft.com/office/drawing/2014/main" id="{AB24DF92-B081-4701-B58D-913261A00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35">
              <a:extLst>
                <a:ext uri="{FF2B5EF4-FFF2-40B4-BE49-F238E27FC236}">
                  <a16:creationId xmlns:a16="http://schemas.microsoft.com/office/drawing/2014/main" id="{AB4DF275-6B82-4AA9-A7A9-138E631E30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36">
              <a:extLst>
                <a:ext uri="{FF2B5EF4-FFF2-40B4-BE49-F238E27FC236}">
                  <a16:creationId xmlns:a16="http://schemas.microsoft.com/office/drawing/2014/main" id="{972A3812-16AD-453E-B1E6-9F39894F79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37">
              <a:extLst>
                <a:ext uri="{FF2B5EF4-FFF2-40B4-BE49-F238E27FC236}">
                  <a16:creationId xmlns:a16="http://schemas.microsoft.com/office/drawing/2014/main" id="{8FB6759A-BAD8-4073-86A2-6DDD73DE2A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38">
              <a:extLst>
                <a:ext uri="{FF2B5EF4-FFF2-40B4-BE49-F238E27FC236}">
                  <a16:creationId xmlns:a16="http://schemas.microsoft.com/office/drawing/2014/main" id="{9FCCB0F4-1178-47C1-9EE2-234EA715C1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39">
              <a:extLst>
                <a:ext uri="{FF2B5EF4-FFF2-40B4-BE49-F238E27FC236}">
                  <a16:creationId xmlns:a16="http://schemas.microsoft.com/office/drawing/2014/main" id="{CB01BF0B-7EB0-4C18-80BE-20D2EAC048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40">
              <a:extLst>
                <a:ext uri="{FF2B5EF4-FFF2-40B4-BE49-F238E27FC236}">
                  <a16:creationId xmlns:a16="http://schemas.microsoft.com/office/drawing/2014/main" id="{3266E9DA-C937-48E0-8F98-90A467760F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41">
              <a:extLst>
                <a:ext uri="{FF2B5EF4-FFF2-40B4-BE49-F238E27FC236}">
                  <a16:creationId xmlns:a16="http://schemas.microsoft.com/office/drawing/2014/main" id="{A8A9C00D-0425-4E68-A1DE-BCE5BD6BBD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42">
              <a:extLst>
                <a:ext uri="{FF2B5EF4-FFF2-40B4-BE49-F238E27FC236}">
                  <a16:creationId xmlns:a16="http://schemas.microsoft.com/office/drawing/2014/main" id="{46230904-E744-4B55-84FF-826A6B737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43">
              <a:extLst>
                <a:ext uri="{FF2B5EF4-FFF2-40B4-BE49-F238E27FC236}">
                  <a16:creationId xmlns:a16="http://schemas.microsoft.com/office/drawing/2014/main" id="{D4291668-8AF0-4784-BC06-870768F53F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44">
              <a:extLst>
                <a:ext uri="{FF2B5EF4-FFF2-40B4-BE49-F238E27FC236}">
                  <a16:creationId xmlns:a16="http://schemas.microsoft.com/office/drawing/2014/main" id="{D917DCBD-774B-4AAF-92AE-D18289FFC4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Rectangle 45">
              <a:extLst>
                <a:ext uri="{FF2B5EF4-FFF2-40B4-BE49-F238E27FC236}">
                  <a16:creationId xmlns:a16="http://schemas.microsoft.com/office/drawing/2014/main" id="{9E50122E-0F19-4D65-9CB2-E22C3EA84A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6" name="Freeform 46">
              <a:extLst>
                <a:ext uri="{FF2B5EF4-FFF2-40B4-BE49-F238E27FC236}">
                  <a16:creationId xmlns:a16="http://schemas.microsoft.com/office/drawing/2014/main" id="{BC28A765-6E8B-4352-BD0C-35474F70AC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47">
              <a:extLst>
                <a:ext uri="{FF2B5EF4-FFF2-40B4-BE49-F238E27FC236}">
                  <a16:creationId xmlns:a16="http://schemas.microsoft.com/office/drawing/2014/main" id="{0AC30A17-F494-44EB-9817-1B8B255CE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48">
              <a:extLst>
                <a:ext uri="{FF2B5EF4-FFF2-40B4-BE49-F238E27FC236}">
                  <a16:creationId xmlns:a16="http://schemas.microsoft.com/office/drawing/2014/main" id="{6088D59F-32BD-4932-9C22-9AA0FCDA74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49">
              <a:extLst>
                <a:ext uri="{FF2B5EF4-FFF2-40B4-BE49-F238E27FC236}">
                  <a16:creationId xmlns:a16="http://schemas.microsoft.com/office/drawing/2014/main" id="{B18BBE45-5F21-47FA-B291-AC802D715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50">
              <a:extLst>
                <a:ext uri="{FF2B5EF4-FFF2-40B4-BE49-F238E27FC236}">
                  <a16:creationId xmlns:a16="http://schemas.microsoft.com/office/drawing/2014/main" id="{A1BD992D-1C4B-4E69-A627-A45D8958E0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51">
              <a:extLst>
                <a:ext uri="{FF2B5EF4-FFF2-40B4-BE49-F238E27FC236}">
                  <a16:creationId xmlns:a16="http://schemas.microsoft.com/office/drawing/2014/main" id="{571C0498-7105-455E-8B0A-233F850F18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52">
              <a:extLst>
                <a:ext uri="{FF2B5EF4-FFF2-40B4-BE49-F238E27FC236}">
                  <a16:creationId xmlns:a16="http://schemas.microsoft.com/office/drawing/2014/main" id="{F6FA78CC-C0B1-422F-B535-05580A9716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53">
              <a:extLst>
                <a:ext uri="{FF2B5EF4-FFF2-40B4-BE49-F238E27FC236}">
                  <a16:creationId xmlns:a16="http://schemas.microsoft.com/office/drawing/2014/main" id="{49A1BACF-EE5E-46F8-8968-D4CF18BC01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54">
              <a:extLst>
                <a:ext uri="{FF2B5EF4-FFF2-40B4-BE49-F238E27FC236}">
                  <a16:creationId xmlns:a16="http://schemas.microsoft.com/office/drawing/2014/main" id="{0AF8DFAF-8AF7-453E-AED7-89E59FBD7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5" name="Freeform 55">
              <a:extLst>
                <a:ext uri="{FF2B5EF4-FFF2-40B4-BE49-F238E27FC236}">
                  <a16:creationId xmlns:a16="http://schemas.microsoft.com/office/drawing/2014/main" id="{F8C26D97-8DA4-4556-92E4-2AE66B365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6" name="Freeform 56">
              <a:extLst>
                <a:ext uri="{FF2B5EF4-FFF2-40B4-BE49-F238E27FC236}">
                  <a16:creationId xmlns:a16="http://schemas.microsoft.com/office/drawing/2014/main" id="{EEF9D855-A8A7-44CC-919C-BEA327F254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7" name="Freeform 57">
              <a:extLst>
                <a:ext uri="{FF2B5EF4-FFF2-40B4-BE49-F238E27FC236}">
                  <a16:creationId xmlns:a16="http://schemas.microsoft.com/office/drawing/2014/main" id="{11F0B045-803C-4067-A182-066EEB2C4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8" name="Freeform 58">
              <a:extLst>
                <a:ext uri="{FF2B5EF4-FFF2-40B4-BE49-F238E27FC236}">
                  <a16:creationId xmlns:a16="http://schemas.microsoft.com/office/drawing/2014/main" id="{3C1FCACB-EFEF-4B54-99A6-E327A637C2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25D37250-7FD5-4C3A-8BF7-3F54E51AB98D}"/>
              </a:ext>
            </a:extLst>
          </p:cNvPr>
          <p:cNvSpPr txBox="1"/>
          <p:nvPr/>
        </p:nvSpPr>
        <p:spPr>
          <a:xfrm>
            <a:off x="8057397" y="1113282"/>
            <a:ext cx="4148693" cy="242890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000" cap="all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Emotions to classiFy</a:t>
            </a:r>
          </a:p>
        </p:txBody>
      </p:sp>
      <p:sp>
        <p:nvSpPr>
          <p:cNvPr id="130" name="Round Diagonal Corner Rectangle 6">
            <a:extLst>
              <a:ext uri="{FF2B5EF4-FFF2-40B4-BE49-F238E27FC236}">
                <a16:creationId xmlns:a16="http://schemas.microsoft.com/office/drawing/2014/main" id="{8B3F5CD4-CBC8-4A22-9DCC-0420CA28A0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DB24B3C7-BB5D-40E1-99AB-51544D9C254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51" r="5915" b="-3"/>
          <a:stretch/>
        </p:blipFill>
        <p:spPr>
          <a:xfrm>
            <a:off x="1118988" y="1136606"/>
            <a:ext cx="6112382" cy="4577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3819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Picture 2">
            <a:extLst>
              <a:ext uri="{FF2B5EF4-FFF2-40B4-BE49-F238E27FC236}">
                <a16:creationId xmlns:a16="http://schemas.microsoft.com/office/drawing/2014/main" id="{50C065C3-0FE3-4452-B765-CB05BBB2A9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 xmlns:p14="http://schemas.microsoft.com/office/powerpoint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3" name="Group 72">
            <a:extLst>
              <a:ext uri="{FF2B5EF4-FFF2-40B4-BE49-F238E27FC236}">
                <a16:creationId xmlns:a16="http://schemas.microsoft.com/office/drawing/2014/main" id="{9795E515-5F57-431F-9A0D-3A0419DF75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74" name="Rectangle 5">
              <a:extLst>
                <a:ext uri="{FF2B5EF4-FFF2-40B4-BE49-F238E27FC236}">
                  <a16:creationId xmlns:a16="http://schemas.microsoft.com/office/drawing/2014/main" id="{D45BCBFE-0478-4767-BF2E-FC2C548BA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5" name="Freeform 6">
              <a:extLst>
                <a:ext uri="{FF2B5EF4-FFF2-40B4-BE49-F238E27FC236}">
                  <a16:creationId xmlns:a16="http://schemas.microsoft.com/office/drawing/2014/main" id="{E903928F-F6DA-470C-81A0-CF7D9DE034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7">
              <a:extLst>
                <a:ext uri="{FF2B5EF4-FFF2-40B4-BE49-F238E27FC236}">
                  <a16:creationId xmlns:a16="http://schemas.microsoft.com/office/drawing/2014/main" id="{ADA095F6-E326-4450-A2D6-DB2BF989B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Rectangle 8">
              <a:extLst>
                <a:ext uri="{FF2B5EF4-FFF2-40B4-BE49-F238E27FC236}">
                  <a16:creationId xmlns:a16="http://schemas.microsoft.com/office/drawing/2014/main" id="{6B067F9A-FDF2-49EC-B4FF-CD4B90F789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8" name="Freeform 9">
              <a:extLst>
                <a:ext uri="{FF2B5EF4-FFF2-40B4-BE49-F238E27FC236}">
                  <a16:creationId xmlns:a16="http://schemas.microsoft.com/office/drawing/2014/main" id="{F1331213-D19D-49FC-8616-168A14565A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10">
              <a:extLst>
                <a:ext uri="{FF2B5EF4-FFF2-40B4-BE49-F238E27FC236}">
                  <a16:creationId xmlns:a16="http://schemas.microsoft.com/office/drawing/2014/main" id="{2ADFE242-96FC-4A14-8C59-90CD6DE1D9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11">
              <a:extLst>
                <a:ext uri="{FF2B5EF4-FFF2-40B4-BE49-F238E27FC236}">
                  <a16:creationId xmlns:a16="http://schemas.microsoft.com/office/drawing/2014/main" id="{6A97B7BC-40BD-494B-9C6B-AF3045559A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2">
              <a:extLst>
                <a:ext uri="{FF2B5EF4-FFF2-40B4-BE49-F238E27FC236}">
                  <a16:creationId xmlns:a16="http://schemas.microsoft.com/office/drawing/2014/main" id="{3D7F35CF-F44C-491F-904D-A31ED83213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13">
              <a:extLst>
                <a:ext uri="{FF2B5EF4-FFF2-40B4-BE49-F238E27FC236}">
                  <a16:creationId xmlns:a16="http://schemas.microsoft.com/office/drawing/2014/main" id="{84D9BF7E-18C2-452C-B139-4ED58D7A03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14">
              <a:extLst>
                <a:ext uri="{FF2B5EF4-FFF2-40B4-BE49-F238E27FC236}">
                  <a16:creationId xmlns:a16="http://schemas.microsoft.com/office/drawing/2014/main" id="{700A6223-AD38-426F-A6FE-7926CAEF31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15">
              <a:extLst>
                <a:ext uri="{FF2B5EF4-FFF2-40B4-BE49-F238E27FC236}">
                  <a16:creationId xmlns:a16="http://schemas.microsoft.com/office/drawing/2014/main" id="{D172AA94-449F-45EB-94E6-67C186C32D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16">
              <a:extLst>
                <a:ext uri="{FF2B5EF4-FFF2-40B4-BE49-F238E27FC236}">
                  <a16:creationId xmlns:a16="http://schemas.microsoft.com/office/drawing/2014/main" id="{A7D4F697-8937-4F4C-83C5-770B3FCB82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17">
              <a:extLst>
                <a:ext uri="{FF2B5EF4-FFF2-40B4-BE49-F238E27FC236}">
                  <a16:creationId xmlns:a16="http://schemas.microsoft.com/office/drawing/2014/main" id="{10AF1D59-5117-4D47-8414-4BB61F944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18">
              <a:extLst>
                <a:ext uri="{FF2B5EF4-FFF2-40B4-BE49-F238E27FC236}">
                  <a16:creationId xmlns:a16="http://schemas.microsoft.com/office/drawing/2014/main" id="{2387DC33-88B3-4718-8C94-41659EA33A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19">
              <a:extLst>
                <a:ext uri="{FF2B5EF4-FFF2-40B4-BE49-F238E27FC236}">
                  <a16:creationId xmlns:a16="http://schemas.microsoft.com/office/drawing/2014/main" id="{D4E7EC64-4763-4F04-B2E4-E400364D72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20">
              <a:extLst>
                <a:ext uri="{FF2B5EF4-FFF2-40B4-BE49-F238E27FC236}">
                  <a16:creationId xmlns:a16="http://schemas.microsoft.com/office/drawing/2014/main" id="{581717DF-9FD4-47CB-9579-E34DF7E875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21">
              <a:extLst>
                <a:ext uri="{FF2B5EF4-FFF2-40B4-BE49-F238E27FC236}">
                  <a16:creationId xmlns:a16="http://schemas.microsoft.com/office/drawing/2014/main" id="{BCD8EF50-6E58-4B2D-90B6-AFF236A73B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2">
              <a:extLst>
                <a:ext uri="{FF2B5EF4-FFF2-40B4-BE49-F238E27FC236}">
                  <a16:creationId xmlns:a16="http://schemas.microsoft.com/office/drawing/2014/main" id="{6524A268-142A-4CBF-BB8B-DC1FCBC8F7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23">
              <a:extLst>
                <a:ext uri="{FF2B5EF4-FFF2-40B4-BE49-F238E27FC236}">
                  <a16:creationId xmlns:a16="http://schemas.microsoft.com/office/drawing/2014/main" id="{56A0E6F3-B76B-4813-B44B-56CE11A8A0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24">
              <a:extLst>
                <a:ext uri="{FF2B5EF4-FFF2-40B4-BE49-F238E27FC236}">
                  <a16:creationId xmlns:a16="http://schemas.microsoft.com/office/drawing/2014/main" id="{A74CED8D-B902-4B76-9CC8-30A09B2FA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25">
              <a:extLst>
                <a:ext uri="{FF2B5EF4-FFF2-40B4-BE49-F238E27FC236}">
                  <a16:creationId xmlns:a16="http://schemas.microsoft.com/office/drawing/2014/main" id="{ED007BD7-ED56-4566-B1FF-707160024A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26">
              <a:extLst>
                <a:ext uri="{FF2B5EF4-FFF2-40B4-BE49-F238E27FC236}">
                  <a16:creationId xmlns:a16="http://schemas.microsoft.com/office/drawing/2014/main" id="{90AD48D2-5BC8-4C80-B126-B1A201242B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27">
              <a:extLst>
                <a:ext uri="{FF2B5EF4-FFF2-40B4-BE49-F238E27FC236}">
                  <a16:creationId xmlns:a16="http://schemas.microsoft.com/office/drawing/2014/main" id="{BE14C82F-9F35-4D61-B758-7BCE32DEC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28">
              <a:extLst>
                <a:ext uri="{FF2B5EF4-FFF2-40B4-BE49-F238E27FC236}">
                  <a16:creationId xmlns:a16="http://schemas.microsoft.com/office/drawing/2014/main" id="{6540CE06-9028-497A-AC64-CF0ED60A74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29">
              <a:extLst>
                <a:ext uri="{FF2B5EF4-FFF2-40B4-BE49-F238E27FC236}">
                  <a16:creationId xmlns:a16="http://schemas.microsoft.com/office/drawing/2014/main" id="{A4825B3B-52CD-4F08-BA02-6C2B0EFEDE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30">
              <a:extLst>
                <a:ext uri="{FF2B5EF4-FFF2-40B4-BE49-F238E27FC236}">
                  <a16:creationId xmlns:a16="http://schemas.microsoft.com/office/drawing/2014/main" id="{6877A5EF-B8B8-44D3-AA57-4BBF89206D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31">
              <a:extLst>
                <a:ext uri="{FF2B5EF4-FFF2-40B4-BE49-F238E27FC236}">
                  <a16:creationId xmlns:a16="http://schemas.microsoft.com/office/drawing/2014/main" id="{00BB365C-9180-4208-92CF-AB6A88848C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32">
              <a:extLst>
                <a:ext uri="{FF2B5EF4-FFF2-40B4-BE49-F238E27FC236}">
                  <a16:creationId xmlns:a16="http://schemas.microsoft.com/office/drawing/2014/main" id="{8D1134D2-53A6-41D5-AC1A-5254A2FBD0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Rectangle 33">
              <a:extLst>
                <a:ext uri="{FF2B5EF4-FFF2-40B4-BE49-F238E27FC236}">
                  <a16:creationId xmlns:a16="http://schemas.microsoft.com/office/drawing/2014/main" id="{24C7FA73-07CD-479A-9B9E-DAD4D3B2B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3" name="Freeform 34">
              <a:extLst>
                <a:ext uri="{FF2B5EF4-FFF2-40B4-BE49-F238E27FC236}">
                  <a16:creationId xmlns:a16="http://schemas.microsoft.com/office/drawing/2014/main" id="{AB24DF92-B081-4701-B58D-913261A00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35">
              <a:extLst>
                <a:ext uri="{FF2B5EF4-FFF2-40B4-BE49-F238E27FC236}">
                  <a16:creationId xmlns:a16="http://schemas.microsoft.com/office/drawing/2014/main" id="{AB4DF275-6B82-4AA9-A7A9-138E631E30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36">
              <a:extLst>
                <a:ext uri="{FF2B5EF4-FFF2-40B4-BE49-F238E27FC236}">
                  <a16:creationId xmlns:a16="http://schemas.microsoft.com/office/drawing/2014/main" id="{972A3812-16AD-453E-B1E6-9F39894F79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37">
              <a:extLst>
                <a:ext uri="{FF2B5EF4-FFF2-40B4-BE49-F238E27FC236}">
                  <a16:creationId xmlns:a16="http://schemas.microsoft.com/office/drawing/2014/main" id="{8FB6759A-BAD8-4073-86A2-6DDD73DE2A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9FCCB0F4-1178-47C1-9EE2-234EA715C1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39">
              <a:extLst>
                <a:ext uri="{FF2B5EF4-FFF2-40B4-BE49-F238E27FC236}">
                  <a16:creationId xmlns:a16="http://schemas.microsoft.com/office/drawing/2014/main" id="{CB01BF0B-7EB0-4C18-80BE-20D2EAC048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40">
              <a:extLst>
                <a:ext uri="{FF2B5EF4-FFF2-40B4-BE49-F238E27FC236}">
                  <a16:creationId xmlns:a16="http://schemas.microsoft.com/office/drawing/2014/main" id="{3266E9DA-C937-48E0-8F98-90A467760F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41">
              <a:extLst>
                <a:ext uri="{FF2B5EF4-FFF2-40B4-BE49-F238E27FC236}">
                  <a16:creationId xmlns:a16="http://schemas.microsoft.com/office/drawing/2014/main" id="{A8A9C00D-0425-4E68-A1DE-BCE5BD6BBD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42">
              <a:extLst>
                <a:ext uri="{FF2B5EF4-FFF2-40B4-BE49-F238E27FC236}">
                  <a16:creationId xmlns:a16="http://schemas.microsoft.com/office/drawing/2014/main" id="{46230904-E744-4B55-84FF-826A6B737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43">
              <a:extLst>
                <a:ext uri="{FF2B5EF4-FFF2-40B4-BE49-F238E27FC236}">
                  <a16:creationId xmlns:a16="http://schemas.microsoft.com/office/drawing/2014/main" id="{D4291668-8AF0-4784-BC06-870768F53F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44">
              <a:extLst>
                <a:ext uri="{FF2B5EF4-FFF2-40B4-BE49-F238E27FC236}">
                  <a16:creationId xmlns:a16="http://schemas.microsoft.com/office/drawing/2014/main" id="{D917DCBD-774B-4AAF-92AE-D18289FFC4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Rectangle 45">
              <a:extLst>
                <a:ext uri="{FF2B5EF4-FFF2-40B4-BE49-F238E27FC236}">
                  <a16:creationId xmlns:a16="http://schemas.microsoft.com/office/drawing/2014/main" id="{9E50122E-0F19-4D65-9CB2-E22C3EA84A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5" name="Freeform 46">
              <a:extLst>
                <a:ext uri="{FF2B5EF4-FFF2-40B4-BE49-F238E27FC236}">
                  <a16:creationId xmlns:a16="http://schemas.microsoft.com/office/drawing/2014/main" id="{BC28A765-6E8B-4352-BD0C-35474F70AC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47">
              <a:extLst>
                <a:ext uri="{FF2B5EF4-FFF2-40B4-BE49-F238E27FC236}">
                  <a16:creationId xmlns:a16="http://schemas.microsoft.com/office/drawing/2014/main" id="{0AC30A17-F494-44EB-9817-1B8B255CE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48">
              <a:extLst>
                <a:ext uri="{FF2B5EF4-FFF2-40B4-BE49-F238E27FC236}">
                  <a16:creationId xmlns:a16="http://schemas.microsoft.com/office/drawing/2014/main" id="{6088D59F-32BD-4932-9C22-9AA0FCDA74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49">
              <a:extLst>
                <a:ext uri="{FF2B5EF4-FFF2-40B4-BE49-F238E27FC236}">
                  <a16:creationId xmlns:a16="http://schemas.microsoft.com/office/drawing/2014/main" id="{B18BBE45-5F21-47FA-B291-AC802D715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50">
              <a:extLst>
                <a:ext uri="{FF2B5EF4-FFF2-40B4-BE49-F238E27FC236}">
                  <a16:creationId xmlns:a16="http://schemas.microsoft.com/office/drawing/2014/main" id="{A1BD992D-1C4B-4E69-A627-A45D8958E0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51">
              <a:extLst>
                <a:ext uri="{FF2B5EF4-FFF2-40B4-BE49-F238E27FC236}">
                  <a16:creationId xmlns:a16="http://schemas.microsoft.com/office/drawing/2014/main" id="{571C0498-7105-455E-8B0A-233F850F18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52">
              <a:extLst>
                <a:ext uri="{FF2B5EF4-FFF2-40B4-BE49-F238E27FC236}">
                  <a16:creationId xmlns:a16="http://schemas.microsoft.com/office/drawing/2014/main" id="{F6FA78CC-C0B1-422F-B535-05580A9716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53">
              <a:extLst>
                <a:ext uri="{FF2B5EF4-FFF2-40B4-BE49-F238E27FC236}">
                  <a16:creationId xmlns:a16="http://schemas.microsoft.com/office/drawing/2014/main" id="{49A1BACF-EE5E-46F8-8968-D4CF18BC01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54">
              <a:extLst>
                <a:ext uri="{FF2B5EF4-FFF2-40B4-BE49-F238E27FC236}">
                  <a16:creationId xmlns:a16="http://schemas.microsoft.com/office/drawing/2014/main" id="{0AF8DFAF-8AF7-453E-AED7-89E59FBD7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55">
              <a:extLst>
                <a:ext uri="{FF2B5EF4-FFF2-40B4-BE49-F238E27FC236}">
                  <a16:creationId xmlns:a16="http://schemas.microsoft.com/office/drawing/2014/main" id="{F8C26D97-8DA4-4556-92E4-2AE66B365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5" name="Freeform 56">
              <a:extLst>
                <a:ext uri="{FF2B5EF4-FFF2-40B4-BE49-F238E27FC236}">
                  <a16:creationId xmlns:a16="http://schemas.microsoft.com/office/drawing/2014/main" id="{EEF9D855-A8A7-44CC-919C-BEA327F254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6" name="Freeform 57">
              <a:extLst>
                <a:ext uri="{FF2B5EF4-FFF2-40B4-BE49-F238E27FC236}">
                  <a16:creationId xmlns:a16="http://schemas.microsoft.com/office/drawing/2014/main" id="{11F0B045-803C-4067-A182-066EEB2C4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7" name="Freeform 58">
              <a:extLst>
                <a:ext uri="{FF2B5EF4-FFF2-40B4-BE49-F238E27FC236}">
                  <a16:creationId xmlns:a16="http://schemas.microsoft.com/office/drawing/2014/main" id="{3C1FCACB-EFEF-4B54-99A6-E327A637C2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C2945C4-A5BE-45DC-8E5F-2891C8FC322B}"/>
              </a:ext>
            </a:extLst>
          </p:cNvPr>
          <p:cNvSpPr txBox="1"/>
          <p:nvPr/>
        </p:nvSpPr>
        <p:spPr>
          <a:xfrm>
            <a:off x="1781175" y="978122"/>
            <a:ext cx="3868291" cy="239668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000" cap="all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Technology</a:t>
            </a:r>
          </a:p>
          <a:p>
            <a:pPr defTabSz="914400">
              <a:lnSpc>
                <a:spcPct val="90000"/>
              </a:lnSpc>
              <a:spcBef>
                <a:spcPct val="0"/>
              </a:spcBef>
            </a:pPr>
            <a:endParaRPr lang="en-US" sz="4800" cap="all" dirty="0">
              <a:latin typeface="+mj-lt"/>
              <a:ea typeface="+mj-ea"/>
              <a:cs typeface="+mj-cs"/>
            </a:endParaRPr>
          </a:p>
        </p:txBody>
      </p:sp>
      <p:sp>
        <p:nvSpPr>
          <p:cNvPr id="129" name="Round Diagonal Corner Rectangle 6">
            <a:extLst>
              <a:ext uri="{FF2B5EF4-FFF2-40B4-BE49-F238E27FC236}">
                <a16:creationId xmlns:a16="http://schemas.microsoft.com/office/drawing/2014/main" id="{01958E0A-0BC1-424F-9B41-D614FC13A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5999" y="808057"/>
            <a:ext cx="5286376" cy="5234394"/>
          </a:xfrm>
          <a:prstGeom prst="round2DiagRect">
            <a:avLst>
              <a:gd name="adj1" fmla="val 6185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 descr="Deep learning  free icon">
            <a:extLst>
              <a:ext uri="{FF2B5EF4-FFF2-40B4-BE49-F238E27FC236}">
                <a16:creationId xmlns:a16="http://schemas.microsoft.com/office/drawing/2014/main" id="{957B8E28-BC47-4E64-B9E0-30CA03F5FE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6" b="892"/>
          <a:stretch/>
        </p:blipFill>
        <p:spPr bwMode="auto">
          <a:xfrm>
            <a:off x="6421396" y="1136606"/>
            <a:ext cx="4635583" cy="4577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3E9A798-1CD0-442C-ADFF-747756B80C1A}"/>
              </a:ext>
            </a:extLst>
          </p:cNvPr>
          <p:cNvSpPr txBox="1"/>
          <p:nvPr/>
        </p:nvSpPr>
        <p:spPr>
          <a:xfrm>
            <a:off x="2200275" y="2771557"/>
            <a:ext cx="32795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Deep Learning</a:t>
            </a:r>
          </a:p>
        </p:txBody>
      </p:sp>
    </p:spTree>
    <p:extLst>
      <p:ext uri="{BB962C8B-B14F-4D97-AF65-F5344CB8AC3E}">
        <p14:creationId xmlns:p14="http://schemas.microsoft.com/office/powerpoint/2010/main" val="36334351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>
            <a:extLst>
              <a:ext uri="{FF2B5EF4-FFF2-40B4-BE49-F238E27FC236}">
                <a16:creationId xmlns:a16="http://schemas.microsoft.com/office/drawing/2014/main" id="{174E31E4-530B-4247-962C-F46F5F66D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91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96FA2727-C33B-44D1-885B-76DC0424E5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053888" cy="6858001"/>
            <a:chOff x="-14288" y="0"/>
            <a:chExt cx="12053888" cy="6858001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4A64FD4C-29BA-46E7-AE31-AB38BB6942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3" name="Rectangle 5">
                <a:extLst>
                  <a:ext uri="{FF2B5EF4-FFF2-40B4-BE49-F238E27FC236}">
                    <a16:creationId xmlns:a16="http://schemas.microsoft.com/office/drawing/2014/main" id="{A28E5FB6-5905-4F5D-A6CE-E6222C405E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6">
                <a:extLst>
                  <a:ext uri="{FF2B5EF4-FFF2-40B4-BE49-F238E27FC236}">
                    <a16:creationId xmlns:a16="http://schemas.microsoft.com/office/drawing/2014/main" id="{F838FE17-378C-4BCE-80C0-FDD1CB074E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7">
                <a:extLst>
                  <a:ext uri="{FF2B5EF4-FFF2-40B4-BE49-F238E27FC236}">
                    <a16:creationId xmlns:a16="http://schemas.microsoft.com/office/drawing/2014/main" id="{12A1474E-6A37-4F4D-A638-DD0EC0A5B5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8">
                <a:extLst>
                  <a:ext uri="{FF2B5EF4-FFF2-40B4-BE49-F238E27FC236}">
                    <a16:creationId xmlns:a16="http://schemas.microsoft.com/office/drawing/2014/main" id="{49EA8CC2-4D0F-4C86-9CA9-FC3792FED1C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9">
                <a:extLst>
                  <a:ext uri="{FF2B5EF4-FFF2-40B4-BE49-F238E27FC236}">
                    <a16:creationId xmlns:a16="http://schemas.microsoft.com/office/drawing/2014/main" id="{69548BD5-92E6-42BD-9719-16AA005C56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0">
                <a:extLst>
                  <a:ext uri="{FF2B5EF4-FFF2-40B4-BE49-F238E27FC236}">
                    <a16:creationId xmlns:a16="http://schemas.microsoft.com/office/drawing/2014/main" id="{93005965-F240-4349-A563-515973BF01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1">
                <a:extLst>
                  <a:ext uri="{FF2B5EF4-FFF2-40B4-BE49-F238E27FC236}">
                    <a16:creationId xmlns:a16="http://schemas.microsoft.com/office/drawing/2014/main" id="{277A546F-05BB-4274-A6A6-9DACC27ABC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2">
                <a:extLst>
                  <a:ext uri="{FF2B5EF4-FFF2-40B4-BE49-F238E27FC236}">
                    <a16:creationId xmlns:a16="http://schemas.microsoft.com/office/drawing/2014/main" id="{7BE7FF91-E18E-41AA-A952-07CB0C02C8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3">
                <a:extLst>
                  <a:ext uri="{FF2B5EF4-FFF2-40B4-BE49-F238E27FC236}">
                    <a16:creationId xmlns:a16="http://schemas.microsoft.com/office/drawing/2014/main" id="{3F6A31AA-E4FB-4DD0-9AB1-BDD994CFA5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Freeform 14">
                <a:extLst>
                  <a:ext uri="{FF2B5EF4-FFF2-40B4-BE49-F238E27FC236}">
                    <a16:creationId xmlns:a16="http://schemas.microsoft.com/office/drawing/2014/main" id="{F99B8398-08D8-4C1E-8D7F-BAFB4D3937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3" name="Freeform 15">
                <a:extLst>
                  <a:ext uri="{FF2B5EF4-FFF2-40B4-BE49-F238E27FC236}">
                    <a16:creationId xmlns:a16="http://schemas.microsoft.com/office/drawing/2014/main" id="{CD3984BB-CCC2-49D9-A80B-9507BE5A916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Line 16">
                <a:extLst>
                  <a:ext uri="{FF2B5EF4-FFF2-40B4-BE49-F238E27FC236}">
                    <a16:creationId xmlns:a16="http://schemas.microsoft.com/office/drawing/2014/main" id="{78FF7C07-82F5-4A64-9D71-29CBE1B790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5" name="Freeform 17">
                <a:extLst>
                  <a:ext uri="{FF2B5EF4-FFF2-40B4-BE49-F238E27FC236}">
                    <a16:creationId xmlns:a16="http://schemas.microsoft.com/office/drawing/2014/main" id="{7F1773CA-6AE7-4723-B072-CEC5F3829B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18">
                <a:extLst>
                  <a:ext uri="{FF2B5EF4-FFF2-40B4-BE49-F238E27FC236}">
                    <a16:creationId xmlns:a16="http://schemas.microsoft.com/office/drawing/2014/main" id="{D5EC23E0-B877-4A62-B084-5407401FB6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Freeform 19">
                <a:extLst>
                  <a:ext uri="{FF2B5EF4-FFF2-40B4-BE49-F238E27FC236}">
                    <a16:creationId xmlns:a16="http://schemas.microsoft.com/office/drawing/2014/main" id="{633C4B0E-E7C6-4A1A-9D3A-80C8E3C59D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0">
                <a:extLst>
                  <a:ext uri="{FF2B5EF4-FFF2-40B4-BE49-F238E27FC236}">
                    <a16:creationId xmlns:a16="http://schemas.microsoft.com/office/drawing/2014/main" id="{AB21372F-73AC-4C69-81F0-0D44D36F6EF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Rectangle 21">
                <a:extLst>
                  <a:ext uri="{FF2B5EF4-FFF2-40B4-BE49-F238E27FC236}">
                    <a16:creationId xmlns:a16="http://schemas.microsoft.com/office/drawing/2014/main" id="{B5619D97-D7A8-4DFF-8AB1-F4B393C1B4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2">
                <a:extLst>
                  <a:ext uri="{FF2B5EF4-FFF2-40B4-BE49-F238E27FC236}">
                    <a16:creationId xmlns:a16="http://schemas.microsoft.com/office/drawing/2014/main" id="{55E03CED-9618-41BB-898B-2FECEFD7B7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3">
                <a:extLst>
                  <a:ext uri="{FF2B5EF4-FFF2-40B4-BE49-F238E27FC236}">
                    <a16:creationId xmlns:a16="http://schemas.microsoft.com/office/drawing/2014/main" id="{78F0A5C5-589E-4053-A41A-FA77210C3D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4">
                <a:extLst>
                  <a:ext uri="{FF2B5EF4-FFF2-40B4-BE49-F238E27FC236}">
                    <a16:creationId xmlns:a16="http://schemas.microsoft.com/office/drawing/2014/main" id="{AC2718F8-15C5-4DAB-B194-AAEE8A205E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5">
                <a:extLst>
                  <a:ext uri="{FF2B5EF4-FFF2-40B4-BE49-F238E27FC236}">
                    <a16:creationId xmlns:a16="http://schemas.microsoft.com/office/drawing/2014/main" id="{23C6608B-EA21-4579-B33F-55E52AC2875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6">
                <a:extLst>
                  <a:ext uri="{FF2B5EF4-FFF2-40B4-BE49-F238E27FC236}">
                    <a16:creationId xmlns:a16="http://schemas.microsoft.com/office/drawing/2014/main" id="{4A2FEFA2-D838-4CE1-90BA-B6C2EEB5438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7">
                <a:extLst>
                  <a:ext uri="{FF2B5EF4-FFF2-40B4-BE49-F238E27FC236}">
                    <a16:creationId xmlns:a16="http://schemas.microsoft.com/office/drawing/2014/main" id="{1A39CA24-DF18-4FCC-8265-36FC72ED589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28">
                <a:extLst>
                  <a:ext uri="{FF2B5EF4-FFF2-40B4-BE49-F238E27FC236}">
                    <a16:creationId xmlns:a16="http://schemas.microsoft.com/office/drawing/2014/main" id="{50A32DBD-9B22-49C3-A628-A98533FBF4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29">
                <a:extLst>
                  <a:ext uri="{FF2B5EF4-FFF2-40B4-BE49-F238E27FC236}">
                    <a16:creationId xmlns:a16="http://schemas.microsoft.com/office/drawing/2014/main" id="{A3C0B30D-BB1A-4B3D-A162-3EBE6267F21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8" name="Freeform 30">
                <a:extLst>
                  <a:ext uri="{FF2B5EF4-FFF2-40B4-BE49-F238E27FC236}">
                    <a16:creationId xmlns:a16="http://schemas.microsoft.com/office/drawing/2014/main" id="{092B125A-1548-445E-8689-07BEEC81559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9" name="Freeform 31">
                <a:extLst>
                  <a:ext uri="{FF2B5EF4-FFF2-40B4-BE49-F238E27FC236}">
                    <a16:creationId xmlns:a16="http://schemas.microsoft.com/office/drawing/2014/main" id="{D6A7D7B9-9A7E-4FD2-A1B4-1C5CFAE549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DB1B0C3F-D935-4306-B5B1-6AA635881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3" name="Freeform 32">
                <a:extLst>
                  <a:ext uri="{FF2B5EF4-FFF2-40B4-BE49-F238E27FC236}">
                    <a16:creationId xmlns:a16="http://schemas.microsoft.com/office/drawing/2014/main" id="{75BC67F5-D485-467A-BCCB-D062EB6DD0E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3">
                <a:extLst>
                  <a:ext uri="{FF2B5EF4-FFF2-40B4-BE49-F238E27FC236}">
                    <a16:creationId xmlns:a16="http://schemas.microsoft.com/office/drawing/2014/main" id="{7FB0B620-AB12-4F0B-AD1C-A47A5FBC632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4">
                <a:extLst>
                  <a:ext uri="{FF2B5EF4-FFF2-40B4-BE49-F238E27FC236}">
                    <a16:creationId xmlns:a16="http://schemas.microsoft.com/office/drawing/2014/main" id="{6AEFA891-E591-4F7F-9DBA-FC78E9B8F1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5">
                <a:extLst>
                  <a:ext uri="{FF2B5EF4-FFF2-40B4-BE49-F238E27FC236}">
                    <a16:creationId xmlns:a16="http://schemas.microsoft.com/office/drawing/2014/main" id="{78921FFF-4B57-4E33-BE94-5A8BFC95E0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6">
                <a:extLst>
                  <a:ext uri="{FF2B5EF4-FFF2-40B4-BE49-F238E27FC236}">
                    <a16:creationId xmlns:a16="http://schemas.microsoft.com/office/drawing/2014/main" id="{0C4A1658-5AAE-4925-B106-BC0A17862E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7">
                <a:extLst>
                  <a:ext uri="{FF2B5EF4-FFF2-40B4-BE49-F238E27FC236}">
                    <a16:creationId xmlns:a16="http://schemas.microsoft.com/office/drawing/2014/main" id="{DE6DF3EB-099A-427A-A999-3BAF3BCA94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38">
                <a:extLst>
                  <a:ext uri="{FF2B5EF4-FFF2-40B4-BE49-F238E27FC236}">
                    <a16:creationId xmlns:a16="http://schemas.microsoft.com/office/drawing/2014/main" id="{CC595EFE-4690-4B81-83B1-F863B951B0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Freeform 39">
                <a:extLst>
                  <a:ext uri="{FF2B5EF4-FFF2-40B4-BE49-F238E27FC236}">
                    <a16:creationId xmlns:a16="http://schemas.microsoft.com/office/drawing/2014/main" id="{400FAC39-AEAC-4B54-9694-29D537C203B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" name="Freeform 40">
                <a:extLst>
                  <a:ext uri="{FF2B5EF4-FFF2-40B4-BE49-F238E27FC236}">
                    <a16:creationId xmlns:a16="http://schemas.microsoft.com/office/drawing/2014/main" id="{C61298B0-056E-4D83-B168-1C054A17A0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2" name="Rectangle 41">
                <a:extLst>
                  <a:ext uri="{FF2B5EF4-FFF2-40B4-BE49-F238E27FC236}">
                    <a16:creationId xmlns:a16="http://schemas.microsoft.com/office/drawing/2014/main" id="{9F9E69A2-F9B0-40C2-BDC8-143835426B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graphicFrame>
        <p:nvGraphicFramePr>
          <p:cNvPr id="4" name="TextBox 1">
            <a:extLst>
              <a:ext uri="{FF2B5EF4-FFF2-40B4-BE49-F238E27FC236}">
                <a16:creationId xmlns:a16="http://schemas.microsoft.com/office/drawing/2014/main" id="{695D6288-AE48-4A0C-9391-37B3D9FDDF4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09601130"/>
              </p:ext>
            </p:extLst>
          </p:nvPr>
        </p:nvGraphicFramePr>
        <p:xfrm>
          <a:off x="1145219" y="1857640"/>
          <a:ext cx="9964899" cy="31427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7287058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Picture 2">
            <a:extLst>
              <a:ext uri="{FF2B5EF4-FFF2-40B4-BE49-F238E27FC236}">
                <a16:creationId xmlns:a16="http://schemas.microsoft.com/office/drawing/2014/main" id="{50C065C3-0FE3-4452-B765-CB05BBB2A9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 xmlns:p14="http://schemas.microsoft.com/office/powerpoint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58" name="Group 132">
            <a:extLst>
              <a:ext uri="{FF2B5EF4-FFF2-40B4-BE49-F238E27FC236}">
                <a16:creationId xmlns:a16="http://schemas.microsoft.com/office/drawing/2014/main" id="{9795E515-5F57-431F-9A0D-3A0419DF75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34" name="Rectangle 5">
              <a:extLst>
                <a:ext uri="{FF2B5EF4-FFF2-40B4-BE49-F238E27FC236}">
                  <a16:creationId xmlns:a16="http://schemas.microsoft.com/office/drawing/2014/main" id="{D45BCBFE-0478-4767-BF2E-FC2C548BA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5" name="Freeform 6">
              <a:extLst>
                <a:ext uri="{FF2B5EF4-FFF2-40B4-BE49-F238E27FC236}">
                  <a16:creationId xmlns:a16="http://schemas.microsoft.com/office/drawing/2014/main" id="{E903928F-F6DA-470C-81A0-CF7D9DE034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6" name="Freeform 7">
              <a:extLst>
                <a:ext uri="{FF2B5EF4-FFF2-40B4-BE49-F238E27FC236}">
                  <a16:creationId xmlns:a16="http://schemas.microsoft.com/office/drawing/2014/main" id="{ADA095F6-E326-4450-A2D6-DB2BF989B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7" name="Rectangle 8">
              <a:extLst>
                <a:ext uri="{FF2B5EF4-FFF2-40B4-BE49-F238E27FC236}">
                  <a16:creationId xmlns:a16="http://schemas.microsoft.com/office/drawing/2014/main" id="{6B067F9A-FDF2-49EC-B4FF-CD4B90F789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8" name="Freeform 9">
              <a:extLst>
                <a:ext uri="{FF2B5EF4-FFF2-40B4-BE49-F238E27FC236}">
                  <a16:creationId xmlns:a16="http://schemas.microsoft.com/office/drawing/2014/main" id="{F1331213-D19D-49FC-8616-168A14565A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9" name="Freeform 10">
              <a:extLst>
                <a:ext uri="{FF2B5EF4-FFF2-40B4-BE49-F238E27FC236}">
                  <a16:creationId xmlns:a16="http://schemas.microsoft.com/office/drawing/2014/main" id="{2ADFE242-96FC-4A14-8C59-90CD6DE1D9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0" name="Freeform 11">
              <a:extLst>
                <a:ext uri="{FF2B5EF4-FFF2-40B4-BE49-F238E27FC236}">
                  <a16:creationId xmlns:a16="http://schemas.microsoft.com/office/drawing/2014/main" id="{6A97B7BC-40BD-494B-9C6B-AF3045559A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1" name="Freeform 12">
              <a:extLst>
                <a:ext uri="{FF2B5EF4-FFF2-40B4-BE49-F238E27FC236}">
                  <a16:creationId xmlns:a16="http://schemas.microsoft.com/office/drawing/2014/main" id="{3D7F35CF-F44C-491F-904D-A31ED83213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2" name="Freeform 13">
              <a:extLst>
                <a:ext uri="{FF2B5EF4-FFF2-40B4-BE49-F238E27FC236}">
                  <a16:creationId xmlns:a16="http://schemas.microsoft.com/office/drawing/2014/main" id="{84D9BF7E-18C2-452C-B139-4ED58D7A03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3" name="Freeform 14">
              <a:extLst>
                <a:ext uri="{FF2B5EF4-FFF2-40B4-BE49-F238E27FC236}">
                  <a16:creationId xmlns:a16="http://schemas.microsoft.com/office/drawing/2014/main" id="{700A6223-AD38-426F-A6FE-7926CAEF31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4" name="Freeform 15">
              <a:extLst>
                <a:ext uri="{FF2B5EF4-FFF2-40B4-BE49-F238E27FC236}">
                  <a16:creationId xmlns:a16="http://schemas.microsoft.com/office/drawing/2014/main" id="{D172AA94-449F-45EB-94E6-67C186C32D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5" name="Freeform 16">
              <a:extLst>
                <a:ext uri="{FF2B5EF4-FFF2-40B4-BE49-F238E27FC236}">
                  <a16:creationId xmlns:a16="http://schemas.microsoft.com/office/drawing/2014/main" id="{A7D4F697-8937-4F4C-83C5-770B3FCB82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6" name="Freeform 17">
              <a:extLst>
                <a:ext uri="{FF2B5EF4-FFF2-40B4-BE49-F238E27FC236}">
                  <a16:creationId xmlns:a16="http://schemas.microsoft.com/office/drawing/2014/main" id="{10AF1D59-5117-4D47-8414-4BB61F944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7" name="Freeform 18">
              <a:extLst>
                <a:ext uri="{FF2B5EF4-FFF2-40B4-BE49-F238E27FC236}">
                  <a16:creationId xmlns:a16="http://schemas.microsoft.com/office/drawing/2014/main" id="{2387DC33-88B3-4718-8C94-41659EA33A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8" name="Freeform 19">
              <a:extLst>
                <a:ext uri="{FF2B5EF4-FFF2-40B4-BE49-F238E27FC236}">
                  <a16:creationId xmlns:a16="http://schemas.microsoft.com/office/drawing/2014/main" id="{D4E7EC64-4763-4F04-B2E4-E400364D72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9" name="Freeform 20">
              <a:extLst>
                <a:ext uri="{FF2B5EF4-FFF2-40B4-BE49-F238E27FC236}">
                  <a16:creationId xmlns:a16="http://schemas.microsoft.com/office/drawing/2014/main" id="{581717DF-9FD4-47CB-9579-E34DF7E875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0" name="Freeform 21">
              <a:extLst>
                <a:ext uri="{FF2B5EF4-FFF2-40B4-BE49-F238E27FC236}">
                  <a16:creationId xmlns:a16="http://schemas.microsoft.com/office/drawing/2014/main" id="{BCD8EF50-6E58-4B2D-90B6-AFF236A73B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1" name="Freeform 22">
              <a:extLst>
                <a:ext uri="{FF2B5EF4-FFF2-40B4-BE49-F238E27FC236}">
                  <a16:creationId xmlns:a16="http://schemas.microsoft.com/office/drawing/2014/main" id="{6524A268-142A-4CBF-BB8B-DC1FCBC8F7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2" name="Freeform 23">
              <a:extLst>
                <a:ext uri="{FF2B5EF4-FFF2-40B4-BE49-F238E27FC236}">
                  <a16:creationId xmlns:a16="http://schemas.microsoft.com/office/drawing/2014/main" id="{56A0E6F3-B76B-4813-B44B-56CE11A8A0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3" name="Freeform 24">
              <a:extLst>
                <a:ext uri="{FF2B5EF4-FFF2-40B4-BE49-F238E27FC236}">
                  <a16:creationId xmlns:a16="http://schemas.microsoft.com/office/drawing/2014/main" id="{A74CED8D-B902-4B76-9CC8-30A09B2FA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4" name="Freeform 25">
              <a:extLst>
                <a:ext uri="{FF2B5EF4-FFF2-40B4-BE49-F238E27FC236}">
                  <a16:creationId xmlns:a16="http://schemas.microsoft.com/office/drawing/2014/main" id="{ED007BD7-ED56-4566-B1FF-707160024A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5" name="Freeform 26">
              <a:extLst>
                <a:ext uri="{FF2B5EF4-FFF2-40B4-BE49-F238E27FC236}">
                  <a16:creationId xmlns:a16="http://schemas.microsoft.com/office/drawing/2014/main" id="{90AD48D2-5BC8-4C80-B126-B1A201242B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6" name="Freeform 27">
              <a:extLst>
                <a:ext uri="{FF2B5EF4-FFF2-40B4-BE49-F238E27FC236}">
                  <a16:creationId xmlns:a16="http://schemas.microsoft.com/office/drawing/2014/main" id="{BE14C82F-9F35-4D61-B758-7BCE32DEC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7" name="Freeform 28">
              <a:extLst>
                <a:ext uri="{FF2B5EF4-FFF2-40B4-BE49-F238E27FC236}">
                  <a16:creationId xmlns:a16="http://schemas.microsoft.com/office/drawing/2014/main" id="{6540CE06-9028-497A-AC64-CF0ED60A74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8" name="Freeform 29">
              <a:extLst>
                <a:ext uri="{FF2B5EF4-FFF2-40B4-BE49-F238E27FC236}">
                  <a16:creationId xmlns:a16="http://schemas.microsoft.com/office/drawing/2014/main" id="{A4825B3B-52CD-4F08-BA02-6C2B0EFEDE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9" name="Freeform 30">
              <a:extLst>
                <a:ext uri="{FF2B5EF4-FFF2-40B4-BE49-F238E27FC236}">
                  <a16:creationId xmlns:a16="http://schemas.microsoft.com/office/drawing/2014/main" id="{6877A5EF-B8B8-44D3-AA57-4BBF89206D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0" name="Freeform 31">
              <a:extLst>
                <a:ext uri="{FF2B5EF4-FFF2-40B4-BE49-F238E27FC236}">
                  <a16:creationId xmlns:a16="http://schemas.microsoft.com/office/drawing/2014/main" id="{00BB365C-9180-4208-92CF-AB6A88848C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1" name="Freeform 32">
              <a:extLst>
                <a:ext uri="{FF2B5EF4-FFF2-40B4-BE49-F238E27FC236}">
                  <a16:creationId xmlns:a16="http://schemas.microsoft.com/office/drawing/2014/main" id="{8D1134D2-53A6-41D5-AC1A-5254A2FBD0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2" name="Rectangle 33">
              <a:extLst>
                <a:ext uri="{FF2B5EF4-FFF2-40B4-BE49-F238E27FC236}">
                  <a16:creationId xmlns:a16="http://schemas.microsoft.com/office/drawing/2014/main" id="{24C7FA73-07CD-479A-9B9E-DAD4D3B2B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3" name="Freeform 34">
              <a:extLst>
                <a:ext uri="{FF2B5EF4-FFF2-40B4-BE49-F238E27FC236}">
                  <a16:creationId xmlns:a16="http://schemas.microsoft.com/office/drawing/2014/main" id="{AB24DF92-B081-4701-B58D-913261A00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4" name="Freeform 35">
              <a:extLst>
                <a:ext uri="{FF2B5EF4-FFF2-40B4-BE49-F238E27FC236}">
                  <a16:creationId xmlns:a16="http://schemas.microsoft.com/office/drawing/2014/main" id="{AB4DF275-6B82-4AA9-A7A9-138E631E30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5" name="Freeform 36">
              <a:extLst>
                <a:ext uri="{FF2B5EF4-FFF2-40B4-BE49-F238E27FC236}">
                  <a16:creationId xmlns:a16="http://schemas.microsoft.com/office/drawing/2014/main" id="{972A3812-16AD-453E-B1E6-9F39894F79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6" name="Freeform 37">
              <a:extLst>
                <a:ext uri="{FF2B5EF4-FFF2-40B4-BE49-F238E27FC236}">
                  <a16:creationId xmlns:a16="http://schemas.microsoft.com/office/drawing/2014/main" id="{8FB6759A-BAD8-4073-86A2-6DDD73DE2A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7" name="Freeform 38">
              <a:extLst>
                <a:ext uri="{FF2B5EF4-FFF2-40B4-BE49-F238E27FC236}">
                  <a16:creationId xmlns:a16="http://schemas.microsoft.com/office/drawing/2014/main" id="{9FCCB0F4-1178-47C1-9EE2-234EA715C1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8" name="Freeform 39">
              <a:extLst>
                <a:ext uri="{FF2B5EF4-FFF2-40B4-BE49-F238E27FC236}">
                  <a16:creationId xmlns:a16="http://schemas.microsoft.com/office/drawing/2014/main" id="{CB01BF0B-7EB0-4C18-80BE-20D2EAC048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9" name="Freeform 40">
              <a:extLst>
                <a:ext uri="{FF2B5EF4-FFF2-40B4-BE49-F238E27FC236}">
                  <a16:creationId xmlns:a16="http://schemas.microsoft.com/office/drawing/2014/main" id="{3266E9DA-C937-48E0-8F98-90A467760F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0" name="Freeform 41">
              <a:extLst>
                <a:ext uri="{FF2B5EF4-FFF2-40B4-BE49-F238E27FC236}">
                  <a16:creationId xmlns:a16="http://schemas.microsoft.com/office/drawing/2014/main" id="{A8A9C00D-0425-4E68-A1DE-BCE5BD6BBD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1" name="Freeform 42">
              <a:extLst>
                <a:ext uri="{FF2B5EF4-FFF2-40B4-BE49-F238E27FC236}">
                  <a16:creationId xmlns:a16="http://schemas.microsoft.com/office/drawing/2014/main" id="{46230904-E744-4B55-84FF-826A6B737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2" name="Freeform 43">
              <a:extLst>
                <a:ext uri="{FF2B5EF4-FFF2-40B4-BE49-F238E27FC236}">
                  <a16:creationId xmlns:a16="http://schemas.microsoft.com/office/drawing/2014/main" id="{D4291668-8AF0-4784-BC06-870768F53F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3" name="Freeform 44">
              <a:extLst>
                <a:ext uri="{FF2B5EF4-FFF2-40B4-BE49-F238E27FC236}">
                  <a16:creationId xmlns:a16="http://schemas.microsoft.com/office/drawing/2014/main" id="{D917DCBD-774B-4AAF-92AE-D18289FFC4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4" name="Rectangle 45">
              <a:extLst>
                <a:ext uri="{FF2B5EF4-FFF2-40B4-BE49-F238E27FC236}">
                  <a16:creationId xmlns:a16="http://schemas.microsoft.com/office/drawing/2014/main" id="{9E50122E-0F19-4D65-9CB2-E22C3EA84A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75" name="Freeform 46">
              <a:extLst>
                <a:ext uri="{FF2B5EF4-FFF2-40B4-BE49-F238E27FC236}">
                  <a16:creationId xmlns:a16="http://schemas.microsoft.com/office/drawing/2014/main" id="{BC28A765-6E8B-4352-BD0C-35474F70AC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6" name="Freeform 47">
              <a:extLst>
                <a:ext uri="{FF2B5EF4-FFF2-40B4-BE49-F238E27FC236}">
                  <a16:creationId xmlns:a16="http://schemas.microsoft.com/office/drawing/2014/main" id="{0AC30A17-F494-44EB-9817-1B8B255CE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7" name="Freeform 48">
              <a:extLst>
                <a:ext uri="{FF2B5EF4-FFF2-40B4-BE49-F238E27FC236}">
                  <a16:creationId xmlns:a16="http://schemas.microsoft.com/office/drawing/2014/main" id="{6088D59F-32BD-4932-9C22-9AA0FCDA74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8" name="Freeform 49">
              <a:extLst>
                <a:ext uri="{FF2B5EF4-FFF2-40B4-BE49-F238E27FC236}">
                  <a16:creationId xmlns:a16="http://schemas.microsoft.com/office/drawing/2014/main" id="{B18BBE45-5F21-47FA-B291-AC802D715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9" name="Freeform 50">
              <a:extLst>
                <a:ext uri="{FF2B5EF4-FFF2-40B4-BE49-F238E27FC236}">
                  <a16:creationId xmlns:a16="http://schemas.microsoft.com/office/drawing/2014/main" id="{A1BD992D-1C4B-4E69-A627-A45D8958E0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0" name="Freeform 51">
              <a:extLst>
                <a:ext uri="{FF2B5EF4-FFF2-40B4-BE49-F238E27FC236}">
                  <a16:creationId xmlns:a16="http://schemas.microsoft.com/office/drawing/2014/main" id="{571C0498-7105-455E-8B0A-233F850F18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1" name="Freeform 52">
              <a:extLst>
                <a:ext uri="{FF2B5EF4-FFF2-40B4-BE49-F238E27FC236}">
                  <a16:creationId xmlns:a16="http://schemas.microsoft.com/office/drawing/2014/main" id="{F6FA78CC-C0B1-422F-B535-05580A9716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2" name="Freeform 53">
              <a:extLst>
                <a:ext uri="{FF2B5EF4-FFF2-40B4-BE49-F238E27FC236}">
                  <a16:creationId xmlns:a16="http://schemas.microsoft.com/office/drawing/2014/main" id="{49A1BACF-EE5E-46F8-8968-D4CF18BC01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3" name="Freeform 54">
              <a:extLst>
                <a:ext uri="{FF2B5EF4-FFF2-40B4-BE49-F238E27FC236}">
                  <a16:creationId xmlns:a16="http://schemas.microsoft.com/office/drawing/2014/main" id="{0AF8DFAF-8AF7-453E-AED7-89E59FBD7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4" name="Freeform 55">
              <a:extLst>
                <a:ext uri="{FF2B5EF4-FFF2-40B4-BE49-F238E27FC236}">
                  <a16:creationId xmlns:a16="http://schemas.microsoft.com/office/drawing/2014/main" id="{F8C26D97-8DA4-4556-92E4-2AE66B365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5" name="Freeform 56">
              <a:extLst>
                <a:ext uri="{FF2B5EF4-FFF2-40B4-BE49-F238E27FC236}">
                  <a16:creationId xmlns:a16="http://schemas.microsoft.com/office/drawing/2014/main" id="{EEF9D855-A8A7-44CC-919C-BEA327F254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6" name="Freeform 57">
              <a:extLst>
                <a:ext uri="{FF2B5EF4-FFF2-40B4-BE49-F238E27FC236}">
                  <a16:creationId xmlns:a16="http://schemas.microsoft.com/office/drawing/2014/main" id="{11F0B045-803C-4067-A182-066EEB2C4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7" name="Freeform 58">
              <a:extLst>
                <a:ext uri="{FF2B5EF4-FFF2-40B4-BE49-F238E27FC236}">
                  <a16:creationId xmlns:a16="http://schemas.microsoft.com/office/drawing/2014/main" id="{3C1FCACB-EFEF-4B54-99A6-E327A637C2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8120E9E-C790-4908-99D4-741F2C0E023F}"/>
              </a:ext>
            </a:extLst>
          </p:cNvPr>
          <p:cNvSpPr txBox="1"/>
          <p:nvPr/>
        </p:nvSpPr>
        <p:spPr>
          <a:xfrm>
            <a:off x="1876425" y="1113282"/>
            <a:ext cx="3734941" cy="239668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000" b="1" cap="all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Architecture</a:t>
            </a:r>
            <a:r>
              <a:rPr lang="en-US" sz="2600" b="1" cap="all" dirty="0">
                <a:latin typeface="+mj-lt"/>
                <a:ea typeface="+mj-ea"/>
                <a:cs typeface="+mj-cs"/>
              </a:rPr>
              <a:t>:</a:t>
            </a:r>
          </a:p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800" cap="all" dirty="0">
              <a:latin typeface="+mj-lt"/>
              <a:ea typeface="+mj-ea"/>
              <a:cs typeface="+mj-cs"/>
            </a:endParaRPr>
          </a:p>
        </p:txBody>
      </p:sp>
      <p:sp>
        <p:nvSpPr>
          <p:cNvPr id="189" name="Round Diagonal Corner Rectangle 6">
            <a:extLst>
              <a:ext uri="{FF2B5EF4-FFF2-40B4-BE49-F238E27FC236}">
                <a16:creationId xmlns:a16="http://schemas.microsoft.com/office/drawing/2014/main" id="{01958E0A-0BC1-424F-9B41-D614FC13A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5999" y="808057"/>
            <a:ext cx="5286376" cy="5234394"/>
          </a:xfrm>
          <a:prstGeom prst="round2DiagRect">
            <a:avLst>
              <a:gd name="adj1" fmla="val 6185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637A89F4-6C91-4459-9530-EFC2F472A75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69" r="-2" b="9742"/>
          <a:stretch/>
        </p:blipFill>
        <p:spPr>
          <a:xfrm>
            <a:off x="6421395" y="1136605"/>
            <a:ext cx="4880017" cy="4818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9765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8000"/>
                <a:hueMod val="94000"/>
                <a:satMod val="148000"/>
                <a:lumMod val="150000"/>
              </a:schemeClr>
            </a:gs>
            <a:gs pos="100000">
              <a:schemeClr val="bg2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>
            <a:extLst>
              <a:ext uri="{FF2B5EF4-FFF2-40B4-BE49-F238E27FC236}">
                <a16:creationId xmlns:a16="http://schemas.microsoft.com/office/drawing/2014/main" id="{174E31E4-530B-4247-962C-F46F5F66D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91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96FA2727-C33B-44D1-885B-76DC0424E5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053888" cy="6858001"/>
            <a:chOff x="-14288" y="0"/>
            <a:chExt cx="12053888" cy="6858001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4A64FD4C-29BA-46E7-AE31-AB38BB6942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4" name="Rectangle 5">
                <a:extLst>
                  <a:ext uri="{FF2B5EF4-FFF2-40B4-BE49-F238E27FC236}">
                    <a16:creationId xmlns:a16="http://schemas.microsoft.com/office/drawing/2014/main" id="{A28E5FB6-5905-4F5D-A6CE-E6222C405E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6">
                <a:extLst>
                  <a:ext uri="{FF2B5EF4-FFF2-40B4-BE49-F238E27FC236}">
                    <a16:creationId xmlns:a16="http://schemas.microsoft.com/office/drawing/2014/main" id="{F838FE17-378C-4BCE-80C0-FDD1CB074E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7">
                <a:extLst>
                  <a:ext uri="{FF2B5EF4-FFF2-40B4-BE49-F238E27FC236}">
                    <a16:creationId xmlns:a16="http://schemas.microsoft.com/office/drawing/2014/main" id="{12A1474E-6A37-4F4D-A638-DD0EC0A5B5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8">
                <a:extLst>
                  <a:ext uri="{FF2B5EF4-FFF2-40B4-BE49-F238E27FC236}">
                    <a16:creationId xmlns:a16="http://schemas.microsoft.com/office/drawing/2014/main" id="{49EA8CC2-4D0F-4C86-9CA9-FC3792FED1C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9">
                <a:extLst>
                  <a:ext uri="{FF2B5EF4-FFF2-40B4-BE49-F238E27FC236}">
                    <a16:creationId xmlns:a16="http://schemas.microsoft.com/office/drawing/2014/main" id="{69548BD5-92E6-42BD-9719-16AA005C56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0">
                <a:extLst>
                  <a:ext uri="{FF2B5EF4-FFF2-40B4-BE49-F238E27FC236}">
                    <a16:creationId xmlns:a16="http://schemas.microsoft.com/office/drawing/2014/main" id="{93005965-F240-4349-A563-515973BF01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1">
                <a:extLst>
                  <a:ext uri="{FF2B5EF4-FFF2-40B4-BE49-F238E27FC236}">
                    <a16:creationId xmlns:a16="http://schemas.microsoft.com/office/drawing/2014/main" id="{277A546F-05BB-4274-A6A6-9DACC27ABC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2">
                <a:extLst>
                  <a:ext uri="{FF2B5EF4-FFF2-40B4-BE49-F238E27FC236}">
                    <a16:creationId xmlns:a16="http://schemas.microsoft.com/office/drawing/2014/main" id="{7BE7FF91-E18E-41AA-A952-07CB0C02C8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Freeform 13">
                <a:extLst>
                  <a:ext uri="{FF2B5EF4-FFF2-40B4-BE49-F238E27FC236}">
                    <a16:creationId xmlns:a16="http://schemas.microsoft.com/office/drawing/2014/main" id="{3F6A31AA-E4FB-4DD0-9AB1-BDD994CFA5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3" name="Freeform 14">
                <a:extLst>
                  <a:ext uri="{FF2B5EF4-FFF2-40B4-BE49-F238E27FC236}">
                    <a16:creationId xmlns:a16="http://schemas.microsoft.com/office/drawing/2014/main" id="{F99B8398-08D8-4C1E-8D7F-BAFB4D3937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5">
                <a:extLst>
                  <a:ext uri="{FF2B5EF4-FFF2-40B4-BE49-F238E27FC236}">
                    <a16:creationId xmlns:a16="http://schemas.microsoft.com/office/drawing/2014/main" id="{CD3984BB-CCC2-49D9-A80B-9507BE5A916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Line 16">
                <a:extLst>
                  <a:ext uri="{FF2B5EF4-FFF2-40B4-BE49-F238E27FC236}">
                    <a16:creationId xmlns:a16="http://schemas.microsoft.com/office/drawing/2014/main" id="{78FF7C07-82F5-4A64-9D71-29CBE1B790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6" name="Freeform 17">
                <a:extLst>
                  <a:ext uri="{FF2B5EF4-FFF2-40B4-BE49-F238E27FC236}">
                    <a16:creationId xmlns:a16="http://schemas.microsoft.com/office/drawing/2014/main" id="{7F1773CA-6AE7-4723-B072-CEC5F3829B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Freeform 18">
                <a:extLst>
                  <a:ext uri="{FF2B5EF4-FFF2-40B4-BE49-F238E27FC236}">
                    <a16:creationId xmlns:a16="http://schemas.microsoft.com/office/drawing/2014/main" id="{D5EC23E0-B877-4A62-B084-5407401FB6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19">
                <a:extLst>
                  <a:ext uri="{FF2B5EF4-FFF2-40B4-BE49-F238E27FC236}">
                    <a16:creationId xmlns:a16="http://schemas.microsoft.com/office/drawing/2014/main" id="{633C4B0E-E7C6-4A1A-9D3A-80C8E3C59D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0">
                <a:extLst>
                  <a:ext uri="{FF2B5EF4-FFF2-40B4-BE49-F238E27FC236}">
                    <a16:creationId xmlns:a16="http://schemas.microsoft.com/office/drawing/2014/main" id="{AB21372F-73AC-4C69-81F0-0D44D36F6EF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Rectangle 21">
                <a:extLst>
                  <a:ext uri="{FF2B5EF4-FFF2-40B4-BE49-F238E27FC236}">
                    <a16:creationId xmlns:a16="http://schemas.microsoft.com/office/drawing/2014/main" id="{B5619D97-D7A8-4DFF-8AB1-F4B393C1B4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2">
                <a:extLst>
                  <a:ext uri="{FF2B5EF4-FFF2-40B4-BE49-F238E27FC236}">
                    <a16:creationId xmlns:a16="http://schemas.microsoft.com/office/drawing/2014/main" id="{55E03CED-9618-41BB-898B-2FECEFD7B7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3">
                <a:extLst>
                  <a:ext uri="{FF2B5EF4-FFF2-40B4-BE49-F238E27FC236}">
                    <a16:creationId xmlns:a16="http://schemas.microsoft.com/office/drawing/2014/main" id="{78F0A5C5-589E-4053-A41A-FA77210C3D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4">
                <a:extLst>
                  <a:ext uri="{FF2B5EF4-FFF2-40B4-BE49-F238E27FC236}">
                    <a16:creationId xmlns:a16="http://schemas.microsoft.com/office/drawing/2014/main" id="{AC2718F8-15C5-4DAB-B194-AAEE8A205E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5">
                <a:extLst>
                  <a:ext uri="{FF2B5EF4-FFF2-40B4-BE49-F238E27FC236}">
                    <a16:creationId xmlns:a16="http://schemas.microsoft.com/office/drawing/2014/main" id="{23C6608B-EA21-4579-B33F-55E52AC2875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6">
                <a:extLst>
                  <a:ext uri="{FF2B5EF4-FFF2-40B4-BE49-F238E27FC236}">
                    <a16:creationId xmlns:a16="http://schemas.microsoft.com/office/drawing/2014/main" id="{4A2FEFA2-D838-4CE1-90BA-B6C2EEB5438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27">
                <a:extLst>
                  <a:ext uri="{FF2B5EF4-FFF2-40B4-BE49-F238E27FC236}">
                    <a16:creationId xmlns:a16="http://schemas.microsoft.com/office/drawing/2014/main" id="{1A39CA24-DF18-4FCC-8265-36FC72ED589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28">
                <a:extLst>
                  <a:ext uri="{FF2B5EF4-FFF2-40B4-BE49-F238E27FC236}">
                    <a16:creationId xmlns:a16="http://schemas.microsoft.com/office/drawing/2014/main" id="{50A32DBD-9B22-49C3-A628-A98533FBF4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8" name="Freeform 29">
                <a:extLst>
                  <a:ext uri="{FF2B5EF4-FFF2-40B4-BE49-F238E27FC236}">
                    <a16:creationId xmlns:a16="http://schemas.microsoft.com/office/drawing/2014/main" id="{A3C0B30D-BB1A-4B3D-A162-3EBE6267F21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9" name="Freeform 30">
                <a:extLst>
                  <a:ext uri="{FF2B5EF4-FFF2-40B4-BE49-F238E27FC236}">
                    <a16:creationId xmlns:a16="http://schemas.microsoft.com/office/drawing/2014/main" id="{092B125A-1548-445E-8689-07BEEC81559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0" name="Freeform 31">
                <a:extLst>
                  <a:ext uri="{FF2B5EF4-FFF2-40B4-BE49-F238E27FC236}">
                    <a16:creationId xmlns:a16="http://schemas.microsoft.com/office/drawing/2014/main" id="{D6A7D7B9-9A7E-4FD2-A1B4-1C5CFAE549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DB1B0C3F-D935-4306-B5B1-6AA635881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4" name="Freeform 32">
                <a:extLst>
                  <a:ext uri="{FF2B5EF4-FFF2-40B4-BE49-F238E27FC236}">
                    <a16:creationId xmlns:a16="http://schemas.microsoft.com/office/drawing/2014/main" id="{75BC67F5-D485-467A-BCCB-D062EB6DD0E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3">
                <a:extLst>
                  <a:ext uri="{FF2B5EF4-FFF2-40B4-BE49-F238E27FC236}">
                    <a16:creationId xmlns:a16="http://schemas.microsoft.com/office/drawing/2014/main" id="{7FB0B620-AB12-4F0B-AD1C-A47A5FBC632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4">
                <a:extLst>
                  <a:ext uri="{FF2B5EF4-FFF2-40B4-BE49-F238E27FC236}">
                    <a16:creationId xmlns:a16="http://schemas.microsoft.com/office/drawing/2014/main" id="{6AEFA891-E591-4F7F-9DBA-FC78E9B8F1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5">
                <a:extLst>
                  <a:ext uri="{FF2B5EF4-FFF2-40B4-BE49-F238E27FC236}">
                    <a16:creationId xmlns:a16="http://schemas.microsoft.com/office/drawing/2014/main" id="{78921FFF-4B57-4E33-BE94-5A8BFC95E0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6">
                <a:extLst>
                  <a:ext uri="{FF2B5EF4-FFF2-40B4-BE49-F238E27FC236}">
                    <a16:creationId xmlns:a16="http://schemas.microsoft.com/office/drawing/2014/main" id="{0C4A1658-5AAE-4925-B106-BC0A17862E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37">
                <a:extLst>
                  <a:ext uri="{FF2B5EF4-FFF2-40B4-BE49-F238E27FC236}">
                    <a16:creationId xmlns:a16="http://schemas.microsoft.com/office/drawing/2014/main" id="{DE6DF3EB-099A-427A-A999-3BAF3BCA94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Freeform 38">
                <a:extLst>
                  <a:ext uri="{FF2B5EF4-FFF2-40B4-BE49-F238E27FC236}">
                    <a16:creationId xmlns:a16="http://schemas.microsoft.com/office/drawing/2014/main" id="{CC595EFE-4690-4B81-83B1-F863B951B0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" name="Freeform 39">
                <a:extLst>
                  <a:ext uri="{FF2B5EF4-FFF2-40B4-BE49-F238E27FC236}">
                    <a16:creationId xmlns:a16="http://schemas.microsoft.com/office/drawing/2014/main" id="{400FAC39-AEAC-4B54-9694-29D537C203B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40">
                <a:extLst>
                  <a:ext uri="{FF2B5EF4-FFF2-40B4-BE49-F238E27FC236}">
                    <a16:creationId xmlns:a16="http://schemas.microsoft.com/office/drawing/2014/main" id="{C61298B0-056E-4D83-B168-1C054A17A0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Rectangle 41">
                <a:extLst>
                  <a:ext uri="{FF2B5EF4-FFF2-40B4-BE49-F238E27FC236}">
                    <a16:creationId xmlns:a16="http://schemas.microsoft.com/office/drawing/2014/main" id="{9F9E69A2-F9B0-40C2-BDC8-143835426B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2EEF4763-EB4A-4A35-89EB-AD2763B48C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TextBox 2">
            <a:extLst>
              <a:ext uri="{FF2B5EF4-FFF2-40B4-BE49-F238E27FC236}">
                <a16:creationId xmlns:a16="http://schemas.microsoft.com/office/drawing/2014/main" id="{AFD67DE7-B0BC-4B5D-A052-BCCF71B7A1A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34403470"/>
              </p:ext>
            </p:extLst>
          </p:nvPr>
        </p:nvGraphicFramePr>
        <p:xfrm>
          <a:off x="1019969" y="1093788"/>
          <a:ext cx="9905999" cy="35848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Arrow: Right 3">
            <a:extLst>
              <a:ext uri="{FF2B5EF4-FFF2-40B4-BE49-F238E27FC236}">
                <a16:creationId xmlns:a16="http://schemas.microsoft.com/office/drawing/2014/main" id="{3B1E9B4C-1BDB-48F6-B2DA-2E2D44CD4756}"/>
              </a:ext>
            </a:extLst>
          </p:cNvPr>
          <p:cNvSpPr/>
          <p:nvPr/>
        </p:nvSpPr>
        <p:spPr>
          <a:xfrm>
            <a:off x="2858610" y="3675355"/>
            <a:ext cx="363984" cy="34578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945CC15E-E6A0-4A1E-A4CE-E07221A23B93}"/>
              </a:ext>
            </a:extLst>
          </p:cNvPr>
          <p:cNvSpPr/>
          <p:nvPr/>
        </p:nvSpPr>
        <p:spPr>
          <a:xfrm>
            <a:off x="4891596" y="3684880"/>
            <a:ext cx="363984" cy="34578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Arrow: Right 118">
            <a:extLst>
              <a:ext uri="{FF2B5EF4-FFF2-40B4-BE49-F238E27FC236}">
                <a16:creationId xmlns:a16="http://schemas.microsoft.com/office/drawing/2014/main" id="{145DE106-3662-47B7-AB6C-CD0CE64FA920}"/>
              </a:ext>
            </a:extLst>
          </p:cNvPr>
          <p:cNvSpPr/>
          <p:nvPr/>
        </p:nvSpPr>
        <p:spPr>
          <a:xfrm>
            <a:off x="4891596" y="3675355"/>
            <a:ext cx="363984" cy="34578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Arrow: Right 119">
            <a:extLst>
              <a:ext uri="{FF2B5EF4-FFF2-40B4-BE49-F238E27FC236}">
                <a16:creationId xmlns:a16="http://schemas.microsoft.com/office/drawing/2014/main" id="{E6194CE6-B651-4FE5-B3ED-2F98C44722CF}"/>
              </a:ext>
            </a:extLst>
          </p:cNvPr>
          <p:cNvSpPr/>
          <p:nvPr/>
        </p:nvSpPr>
        <p:spPr>
          <a:xfrm>
            <a:off x="6912229" y="3685728"/>
            <a:ext cx="363984" cy="34578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Arrow: Right 120">
            <a:extLst>
              <a:ext uri="{FF2B5EF4-FFF2-40B4-BE49-F238E27FC236}">
                <a16:creationId xmlns:a16="http://schemas.microsoft.com/office/drawing/2014/main" id="{F227FF21-F015-4FD9-8C48-45E075B32DE3}"/>
              </a:ext>
            </a:extLst>
          </p:cNvPr>
          <p:cNvSpPr/>
          <p:nvPr/>
        </p:nvSpPr>
        <p:spPr>
          <a:xfrm>
            <a:off x="8945215" y="3685728"/>
            <a:ext cx="363984" cy="34578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3602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2">
            <a:extLst>
              <a:ext uri="{FF2B5EF4-FFF2-40B4-BE49-F238E27FC236}">
                <a16:creationId xmlns:a16="http://schemas.microsoft.com/office/drawing/2014/main" id="{678E285C-BE9E-45B7-A3EE-B9792DAE9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29" name="Group 72">
            <a:extLst>
              <a:ext uri="{FF2B5EF4-FFF2-40B4-BE49-F238E27FC236}">
                <a16:creationId xmlns:a16="http://schemas.microsoft.com/office/drawing/2014/main" id="{AB86F577-8905-4B21-8AF3-C1BB34337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74" name="Rectangle 5">
              <a:extLst>
                <a:ext uri="{FF2B5EF4-FFF2-40B4-BE49-F238E27FC236}">
                  <a16:creationId xmlns:a16="http://schemas.microsoft.com/office/drawing/2014/main" id="{D2F1CFF3-A579-4D24-B5F9-1C71BA6FE5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5" name="Freeform 6">
              <a:extLst>
                <a:ext uri="{FF2B5EF4-FFF2-40B4-BE49-F238E27FC236}">
                  <a16:creationId xmlns:a16="http://schemas.microsoft.com/office/drawing/2014/main" id="{57601B50-7EB1-43FA-8360-4297BCD76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7">
              <a:extLst>
                <a:ext uri="{FF2B5EF4-FFF2-40B4-BE49-F238E27FC236}">
                  <a16:creationId xmlns:a16="http://schemas.microsoft.com/office/drawing/2014/main" id="{60BD8B7A-CD01-4638-A2C9-299AC68B9B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Rectangle 8">
              <a:extLst>
                <a:ext uri="{FF2B5EF4-FFF2-40B4-BE49-F238E27FC236}">
                  <a16:creationId xmlns:a16="http://schemas.microsoft.com/office/drawing/2014/main" id="{095B58F9-6C29-48BE-9DA6-3855080521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8" name="Freeform 9">
              <a:extLst>
                <a:ext uri="{FF2B5EF4-FFF2-40B4-BE49-F238E27FC236}">
                  <a16:creationId xmlns:a16="http://schemas.microsoft.com/office/drawing/2014/main" id="{0C84674F-2E8A-4B70-B801-00722CDD58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10">
              <a:extLst>
                <a:ext uri="{FF2B5EF4-FFF2-40B4-BE49-F238E27FC236}">
                  <a16:creationId xmlns:a16="http://schemas.microsoft.com/office/drawing/2014/main" id="{34F320BB-D6A9-45FE-8556-498B763B1E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11">
              <a:extLst>
                <a:ext uri="{FF2B5EF4-FFF2-40B4-BE49-F238E27FC236}">
                  <a16:creationId xmlns:a16="http://schemas.microsoft.com/office/drawing/2014/main" id="{5493D54A-532A-46ED-AF63-A0A54818EF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2">
              <a:extLst>
                <a:ext uri="{FF2B5EF4-FFF2-40B4-BE49-F238E27FC236}">
                  <a16:creationId xmlns:a16="http://schemas.microsoft.com/office/drawing/2014/main" id="{EAF2EDFA-9C0B-44E2-B4BB-312B58BCA8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13">
              <a:extLst>
                <a:ext uri="{FF2B5EF4-FFF2-40B4-BE49-F238E27FC236}">
                  <a16:creationId xmlns:a16="http://schemas.microsoft.com/office/drawing/2014/main" id="{A3641113-CE35-42A4-B605-41BC06BF4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14">
              <a:extLst>
                <a:ext uri="{FF2B5EF4-FFF2-40B4-BE49-F238E27FC236}">
                  <a16:creationId xmlns:a16="http://schemas.microsoft.com/office/drawing/2014/main" id="{DA2E5B2C-BAC4-4440-9B7E-F38783197A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15">
              <a:extLst>
                <a:ext uri="{FF2B5EF4-FFF2-40B4-BE49-F238E27FC236}">
                  <a16:creationId xmlns:a16="http://schemas.microsoft.com/office/drawing/2014/main" id="{D8A506DF-2E53-42C9-94BE-B98E32E057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16">
              <a:extLst>
                <a:ext uri="{FF2B5EF4-FFF2-40B4-BE49-F238E27FC236}">
                  <a16:creationId xmlns:a16="http://schemas.microsoft.com/office/drawing/2014/main" id="{12934FF8-5F70-40BF-BBB6-5EB941FB9B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17">
              <a:extLst>
                <a:ext uri="{FF2B5EF4-FFF2-40B4-BE49-F238E27FC236}">
                  <a16:creationId xmlns:a16="http://schemas.microsoft.com/office/drawing/2014/main" id="{8EB3FB08-D01D-4E24-BE40-C16269DF62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18">
              <a:extLst>
                <a:ext uri="{FF2B5EF4-FFF2-40B4-BE49-F238E27FC236}">
                  <a16:creationId xmlns:a16="http://schemas.microsoft.com/office/drawing/2014/main" id="{D24E50D7-2753-4169-AD51-C106DA1B7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19">
              <a:extLst>
                <a:ext uri="{FF2B5EF4-FFF2-40B4-BE49-F238E27FC236}">
                  <a16:creationId xmlns:a16="http://schemas.microsoft.com/office/drawing/2014/main" id="{DF94B7E0-D9B6-4096-94D0-18D3AC0EF6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20">
              <a:extLst>
                <a:ext uri="{FF2B5EF4-FFF2-40B4-BE49-F238E27FC236}">
                  <a16:creationId xmlns:a16="http://schemas.microsoft.com/office/drawing/2014/main" id="{EBC05ADE-BBA2-4387-B005-3196E2E198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21">
              <a:extLst>
                <a:ext uri="{FF2B5EF4-FFF2-40B4-BE49-F238E27FC236}">
                  <a16:creationId xmlns:a16="http://schemas.microsoft.com/office/drawing/2014/main" id="{BBED1CEE-14D2-442F-AB08-401ABE3EF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2">
              <a:extLst>
                <a:ext uri="{FF2B5EF4-FFF2-40B4-BE49-F238E27FC236}">
                  <a16:creationId xmlns:a16="http://schemas.microsoft.com/office/drawing/2014/main" id="{4F6574C0-78E8-49EA-84BC-EE9D55707F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23">
              <a:extLst>
                <a:ext uri="{FF2B5EF4-FFF2-40B4-BE49-F238E27FC236}">
                  <a16:creationId xmlns:a16="http://schemas.microsoft.com/office/drawing/2014/main" id="{65BCDB0B-615E-4CA1-AFD5-6B121CB7CE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24">
              <a:extLst>
                <a:ext uri="{FF2B5EF4-FFF2-40B4-BE49-F238E27FC236}">
                  <a16:creationId xmlns:a16="http://schemas.microsoft.com/office/drawing/2014/main" id="{40627863-B7FC-44D1-9E53-E728FFF675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25">
              <a:extLst>
                <a:ext uri="{FF2B5EF4-FFF2-40B4-BE49-F238E27FC236}">
                  <a16:creationId xmlns:a16="http://schemas.microsoft.com/office/drawing/2014/main" id="{52FD6F8C-3AF1-487E-91F4-6E55146F1F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26">
              <a:extLst>
                <a:ext uri="{FF2B5EF4-FFF2-40B4-BE49-F238E27FC236}">
                  <a16:creationId xmlns:a16="http://schemas.microsoft.com/office/drawing/2014/main" id="{50323CF3-93CB-4E03-95C0-B180BB87A8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27">
              <a:extLst>
                <a:ext uri="{FF2B5EF4-FFF2-40B4-BE49-F238E27FC236}">
                  <a16:creationId xmlns:a16="http://schemas.microsoft.com/office/drawing/2014/main" id="{EB47D82F-CF1B-47E6-9FA2-F3A9C5F945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28">
              <a:extLst>
                <a:ext uri="{FF2B5EF4-FFF2-40B4-BE49-F238E27FC236}">
                  <a16:creationId xmlns:a16="http://schemas.microsoft.com/office/drawing/2014/main" id="{0606708F-F2D4-4678-8ED2-39041BC64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29">
              <a:extLst>
                <a:ext uri="{FF2B5EF4-FFF2-40B4-BE49-F238E27FC236}">
                  <a16:creationId xmlns:a16="http://schemas.microsoft.com/office/drawing/2014/main" id="{D7EB95B4-15E4-433D-B36F-21FF341AD9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30">
              <a:extLst>
                <a:ext uri="{FF2B5EF4-FFF2-40B4-BE49-F238E27FC236}">
                  <a16:creationId xmlns:a16="http://schemas.microsoft.com/office/drawing/2014/main" id="{500A541B-4C75-497C-A489-097ED2996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31">
              <a:extLst>
                <a:ext uri="{FF2B5EF4-FFF2-40B4-BE49-F238E27FC236}">
                  <a16:creationId xmlns:a16="http://schemas.microsoft.com/office/drawing/2014/main" id="{5789326F-12A4-48B8-B0ED-A6A2AE0C27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32">
              <a:extLst>
                <a:ext uri="{FF2B5EF4-FFF2-40B4-BE49-F238E27FC236}">
                  <a16:creationId xmlns:a16="http://schemas.microsoft.com/office/drawing/2014/main" id="{25FA672E-2B65-477F-AA75-6261CE652F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Rectangle 33">
              <a:extLst>
                <a:ext uri="{FF2B5EF4-FFF2-40B4-BE49-F238E27FC236}">
                  <a16:creationId xmlns:a16="http://schemas.microsoft.com/office/drawing/2014/main" id="{BB09AF8D-E68B-499C-B9F5-2F365813D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3" name="Freeform 34">
              <a:extLst>
                <a:ext uri="{FF2B5EF4-FFF2-40B4-BE49-F238E27FC236}">
                  <a16:creationId xmlns:a16="http://schemas.microsoft.com/office/drawing/2014/main" id="{7991AEAD-B5F3-47BA-9F1B-86C16A84A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35">
              <a:extLst>
                <a:ext uri="{FF2B5EF4-FFF2-40B4-BE49-F238E27FC236}">
                  <a16:creationId xmlns:a16="http://schemas.microsoft.com/office/drawing/2014/main" id="{19A85F58-4C3A-4388-B55C-2329EEAECF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36">
              <a:extLst>
                <a:ext uri="{FF2B5EF4-FFF2-40B4-BE49-F238E27FC236}">
                  <a16:creationId xmlns:a16="http://schemas.microsoft.com/office/drawing/2014/main" id="{05652F38-94D9-41B7-A699-7E8F0C78D8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37">
              <a:extLst>
                <a:ext uri="{FF2B5EF4-FFF2-40B4-BE49-F238E27FC236}">
                  <a16:creationId xmlns:a16="http://schemas.microsoft.com/office/drawing/2014/main" id="{3C043852-C250-4518-BB89-C91A34917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0CAB9A07-ECF2-416C-8528-F75DACB138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39">
              <a:extLst>
                <a:ext uri="{FF2B5EF4-FFF2-40B4-BE49-F238E27FC236}">
                  <a16:creationId xmlns:a16="http://schemas.microsoft.com/office/drawing/2014/main" id="{904A314C-A829-4AA6-92E2-529BCCF95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40">
              <a:extLst>
                <a:ext uri="{FF2B5EF4-FFF2-40B4-BE49-F238E27FC236}">
                  <a16:creationId xmlns:a16="http://schemas.microsoft.com/office/drawing/2014/main" id="{244EE6BA-4569-43ED-9E2E-1FB66201B7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41">
              <a:extLst>
                <a:ext uri="{FF2B5EF4-FFF2-40B4-BE49-F238E27FC236}">
                  <a16:creationId xmlns:a16="http://schemas.microsoft.com/office/drawing/2014/main" id="{BEB8252E-FB2A-4BB5-BEC6-CA10FF6F7C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42">
              <a:extLst>
                <a:ext uri="{FF2B5EF4-FFF2-40B4-BE49-F238E27FC236}">
                  <a16:creationId xmlns:a16="http://schemas.microsoft.com/office/drawing/2014/main" id="{91414711-C3A4-4E96-854A-DDDEB2F2E3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43">
              <a:extLst>
                <a:ext uri="{FF2B5EF4-FFF2-40B4-BE49-F238E27FC236}">
                  <a16:creationId xmlns:a16="http://schemas.microsoft.com/office/drawing/2014/main" id="{86815BA8-3055-4B42-98C3-4202FD92E0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44">
              <a:extLst>
                <a:ext uri="{FF2B5EF4-FFF2-40B4-BE49-F238E27FC236}">
                  <a16:creationId xmlns:a16="http://schemas.microsoft.com/office/drawing/2014/main" id="{44457813-E991-44AE-9A83-B7488D1F36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Rectangle 45">
              <a:extLst>
                <a:ext uri="{FF2B5EF4-FFF2-40B4-BE49-F238E27FC236}">
                  <a16:creationId xmlns:a16="http://schemas.microsoft.com/office/drawing/2014/main" id="{8CE1CF47-A73F-4560-8835-AE1DC51E5C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5" name="Freeform 46">
              <a:extLst>
                <a:ext uri="{FF2B5EF4-FFF2-40B4-BE49-F238E27FC236}">
                  <a16:creationId xmlns:a16="http://schemas.microsoft.com/office/drawing/2014/main" id="{C2A935E4-AACC-4CB9-995E-D286178873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47">
              <a:extLst>
                <a:ext uri="{FF2B5EF4-FFF2-40B4-BE49-F238E27FC236}">
                  <a16:creationId xmlns:a16="http://schemas.microsoft.com/office/drawing/2014/main" id="{93B5B778-8ACB-4004-932D-BD95997BA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48">
              <a:extLst>
                <a:ext uri="{FF2B5EF4-FFF2-40B4-BE49-F238E27FC236}">
                  <a16:creationId xmlns:a16="http://schemas.microsoft.com/office/drawing/2014/main" id="{1434AF34-0919-40AD-84B1-446D4FF2D6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49">
              <a:extLst>
                <a:ext uri="{FF2B5EF4-FFF2-40B4-BE49-F238E27FC236}">
                  <a16:creationId xmlns:a16="http://schemas.microsoft.com/office/drawing/2014/main" id="{29546CF3-6DDD-4073-AB7F-C6E722257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50">
              <a:extLst>
                <a:ext uri="{FF2B5EF4-FFF2-40B4-BE49-F238E27FC236}">
                  <a16:creationId xmlns:a16="http://schemas.microsoft.com/office/drawing/2014/main" id="{289D46AB-128A-477F-B6C9-F40F115D6C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51">
              <a:extLst>
                <a:ext uri="{FF2B5EF4-FFF2-40B4-BE49-F238E27FC236}">
                  <a16:creationId xmlns:a16="http://schemas.microsoft.com/office/drawing/2014/main" id="{A7DA7E67-3368-44AD-AACD-EB64AE3487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52">
              <a:extLst>
                <a:ext uri="{FF2B5EF4-FFF2-40B4-BE49-F238E27FC236}">
                  <a16:creationId xmlns:a16="http://schemas.microsoft.com/office/drawing/2014/main" id="{78BB1152-AB85-4AD8-BBA1-07CEA1F508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53">
              <a:extLst>
                <a:ext uri="{FF2B5EF4-FFF2-40B4-BE49-F238E27FC236}">
                  <a16:creationId xmlns:a16="http://schemas.microsoft.com/office/drawing/2014/main" id="{A982E7F2-DD68-4093-B9C5-3E42B475A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54">
              <a:extLst>
                <a:ext uri="{FF2B5EF4-FFF2-40B4-BE49-F238E27FC236}">
                  <a16:creationId xmlns:a16="http://schemas.microsoft.com/office/drawing/2014/main" id="{A682E224-4CD6-420B-897A-B23D50B82E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55">
              <a:extLst>
                <a:ext uri="{FF2B5EF4-FFF2-40B4-BE49-F238E27FC236}">
                  <a16:creationId xmlns:a16="http://schemas.microsoft.com/office/drawing/2014/main" id="{31B90F10-06CD-480E-8D35-6E0FFFB894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5" name="Freeform 56">
              <a:extLst>
                <a:ext uri="{FF2B5EF4-FFF2-40B4-BE49-F238E27FC236}">
                  <a16:creationId xmlns:a16="http://schemas.microsoft.com/office/drawing/2014/main" id="{7BC977DB-69B0-4D8D-B77C-E1127EC417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6" name="Freeform 57">
              <a:extLst>
                <a:ext uri="{FF2B5EF4-FFF2-40B4-BE49-F238E27FC236}">
                  <a16:creationId xmlns:a16="http://schemas.microsoft.com/office/drawing/2014/main" id="{24127454-3FCB-41D6-ACFB-81D7E05A79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7" name="Freeform 58">
              <a:extLst>
                <a:ext uri="{FF2B5EF4-FFF2-40B4-BE49-F238E27FC236}">
                  <a16:creationId xmlns:a16="http://schemas.microsoft.com/office/drawing/2014/main" id="{7AA80D42-B8A8-475B-ADBF-99719CE9F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1030" name="Rectangle 128">
            <a:extLst>
              <a:ext uri="{FF2B5EF4-FFF2-40B4-BE49-F238E27FC236}">
                <a16:creationId xmlns:a16="http://schemas.microsoft.com/office/drawing/2014/main" id="{34106153-7990-4956-BD26-A04A030064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1" name="Picture 2">
            <a:extLst>
              <a:ext uri="{FF2B5EF4-FFF2-40B4-BE49-F238E27FC236}">
                <a16:creationId xmlns:a16="http://schemas.microsoft.com/office/drawing/2014/main" id="{BDEA11A5-20BA-4650-A324-47C0465FF5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" y="-3747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3" name="Group 132">
            <a:extLst>
              <a:ext uri="{FF2B5EF4-FFF2-40B4-BE49-F238E27FC236}">
                <a16:creationId xmlns:a16="http://schemas.microsoft.com/office/drawing/2014/main" id="{866FCB64-0A37-46EB-8A9B-EC0C4C000A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34" name="Rectangle 5">
              <a:extLst>
                <a:ext uri="{FF2B5EF4-FFF2-40B4-BE49-F238E27FC236}">
                  <a16:creationId xmlns:a16="http://schemas.microsoft.com/office/drawing/2014/main" id="{8A162E18-5BEB-4E42-9B10-A1FDF6A0B8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5" name="Freeform 6">
              <a:extLst>
                <a:ext uri="{FF2B5EF4-FFF2-40B4-BE49-F238E27FC236}">
                  <a16:creationId xmlns:a16="http://schemas.microsoft.com/office/drawing/2014/main" id="{7BB781C9-EC32-45FE-ACE7-C24F128C4C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6" name="Freeform 7">
              <a:extLst>
                <a:ext uri="{FF2B5EF4-FFF2-40B4-BE49-F238E27FC236}">
                  <a16:creationId xmlns:a16="http://schemas.microsoft.com/office/drawing/2014/main" id="{927C5647-36E8-4A20-86D4-47831D50CF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7" name="Rectangle 8">
              <a:extLst>
                <a:ext uri="{FF2B5EF4-FFF2-40B4-BE49-F238E27FC236}">
                  <a16:creationId xmlns:a16="http://schemas.microsoft.com/office/drawing/2014/main" id="{62F2AF20-CBBE-4249-B9E2-D6B30191CF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8" name="Freeform 9">
              <a:extLst>
                <a:ext uri="{FF2B5EF4-FFF2-40B4-BE49-F238E27FC236}">
                  <a16:creationId xmlns:a16="http://schemas.microsoft.com/office/drawing/2014/main" id="{731C1229-F8A7-4B36-A52B-98A65EF869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9" name="Freeform 10">
              <a:extLst>
                <a:ext uri="{FF2B5EF4-FFF2-40B4-BE49-F238E27FC236}">
                  <a16:creationId xmlns:a16="http://schemas.microsoft.com/office/drawing/2014/main" id="{609AC686-2DBB-4D82-866C-9FF222BDD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0" name="Freeform 11">
              <a:extLst>
                <a:ext uri="{FF2B5EF4-FFF2-40B4-BE49-F238E27FC236}">
                  <a16:creationId xmlns:a16="http://schemas.microsoft.com/office/drawing/2014/main" id="{F899E6EB-BCDD-45D2-BF4B-9CA3A27984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1" name="Freeform 12">
              <a:extLst>
                <a:ext uri="{FF2B5EF4-FFF2-40B4-BE49-F238E27FC236}">
                  <a16:creationId xmlns:a16="http://schemas.microsoft.com/office/drawing/2014/main" id="{BBD3AAC8-2330-4FAB-8E31-3D50AD954F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2" name="Freeform 13">
              <a:extLst>
                <a:ext uri="{FF2B5EF4-FFF2-40B4-BE49-F238E27FC236}">
                  <a16:creationId xmlns:a16="http://schemas.microsoft.com/office/drawing/2014/main" id="{6B54F723-A70A-4865-A560-7850498A1B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3" name="Freeform 14">
              <a:extLst>
                <a:ext uri="{FF2B5EF4-FFF2-40B4-BE49-F238E27FC236}">
                  <a16:creationId xmlns:a16="http://schemas.microsoft.com/office/drawing/2014/main" id="{9B911CCD-C9A2-4DC8-A278-3C6FD76A76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4" name="Freeform 15">
              <a:extLst>
                <a:ext uri="{FF2B5EF4-FFF2-40B4-BE49-F238E27FC236}">
                  <a16:creationId xmlns:a16="http://schemas.microsoft.com/office/drawing/2014/main" id="{D559B729-03FB-435D-89BF-AF57A801B3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5" name="Freeform 16">
              <a:extLst>
                <a:ext uri="{FF2B5EF4-FFF2-40B4-BE49-F238E27FC236}">
                  <a16:creationId xmlns:a16="http://schemas.microsoft.com/office/drawing/2014/main" id="{D1C90213-0F60-4268-BE48-8221E61614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6" name="Freeform 17">
              <a:extLst>
                <a:ext uri="{FF2B5EF4-FFF2-40B4-BE49-F238E27FC236}">
                  <a16:creationId xmlns:a16="http://schemas.microsoft.com/office/drawing/2014/main" id="{A7A6A293-A06F-48B8-865A-3F65287B85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7" name="Freeform 18">
              <a:extLst>
                <a:ext uri="{FF2B5EF4-FFF2-40B4-BE49-F238E27FC236}">
                  <a16:creationId xmlns:a16="http://schemas.microsoft.com/office/drawing/2014/main" id="{8F6861B5-AAA4-4017-929E-1FD1CA106C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8" name="Freeform 19">
              <a:extLst>
                <a:ext uri="{FF2B5EF4-FFF2-40B4-BE49-F238E27FC236}">
                  <a16:creationId xmlns:a16="http://schemas.microsoft.com/office/drawing/2014/main" id="{D776D07C-2081-4DD3-A464-40F3CA41A3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9" name="Freeform 20">
              <a:extLst>
                <a:ext uri="{FF2B5EF4-FFF2-40B4-BE49-F238E27FC236}">
                  <a16:creationId xmlns:a16="http://schemas.microsoft.com/office/drawing/2014/main" id="{BBC236D6-77E5-4B3C-92D7-D708B237D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0" name="Freeform 21">
              <a:extLst>
                <a:ext uri="{FF2B5EF4-FFF2-40B4-BE49-F238E27FC236}">
                  <a16:creationId xmlns:a16="http://schemas.microsoft.com/office/drawing/2014/main" id="{8064714E-7ADE-4BD9-8981-34C135762C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1" name="Freeform 22">
              <a:extLst>
                <a:ext uri="{FF2B5EF4-FFF2-40B4-BE49-F238E27FC236}">
                  <a16:creationId xmlns:a16="http://schemas.microsoft.com/office/drawing/2014/main" id="{2FD1F23F-B1EE-46F5-B460-924E54A70D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2" name="Freeform 23">
              <a:extLst>
                <a:ext uri="{FF2B5EF4-FFF2-40B4-BE49-F238E27FC236}">
                  <a16:creationId xmlns:a16="http://schemas.microsoft.com/office/drawing/2014/main" id="{9699361A-3AFF-4826-B99C-0354EAB079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3" name="Freeform 24">
              <a:extLst>
                <a:ext uri="{FF2B5EF4-FFF2-40B4-BE49-F238E27FC236}">
                  <a16:creationId xmlns:a16="http://schemas.microsoft.com/office/drawing/2014/main" id="{B272F7B1-7BE2-4FC9-BB91-207EFD9E65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4" name="Freeform 25">
              <a:extLst>
                <a:ext uri="{FF2B5EF4-FFF2-40B4-BE49-F238E27FC236}">
                  <a16:creationId xmlns:a16="http://schemas.microsoft.com/office/drawing/2014/main" id="{CDE59C1F-AFD9-4DD5-B04A-9EB2AAED5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5" name="Freeform 26">
              <a:extLst>
                <a:ext uri="{FF2B5EF4-FFF2-40B4-BE49-F238E27FC236}">
                  <a16:creationId xmlns:a16="http://schemas.microsoft.com/office/drawing/2014/main" id="{1551E418-6CD4-4320-8224-F084039C53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6" name="Freeform 27">
              <a:extLst>
                <a:ext uri="{FF2B5EF4-FFF2-40B4-BE49-F238E27FC236}">
                  <a16:creationId xmlns:a16="http://schemas.microsoft.com/office/drawing/2014/main" id="{1F27D4B1-EBD4-4BC9-AC2E-3AD616C847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7" name="Freeform 28">
              <a:extLst>
                <a:ext uri="{FF2B5EF4-FFF2-40B4-BE49-F238E27FC236}">
                  <a16:creationId xmlns:a16="http://schemas.microsoft.com/office/drawing/2014/main" id="{C42B8D84-898A-4F76-A0F2-5699ED72BC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8" name="Freeform 29">
              <a:extLst>
                <a:ext uri="{FF2B5EF4-FFF2-40B4-BE49-F238E27FC236}">
                  <a16:creationId xmlns:a16="http://schemas.microsoft.com/office/drawing/2014/main" id="{B440932E-7985-4BA6-9899-F22A644854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9" name="Freeform 30">
              <a:extLst>
                <a:ext uri="{FF2B5EF4-FFF2-40B4-BE49-F238E27FC236}">
                  <a16:creationId xmlns:a16="http://schemas.microsoft.com/office/drawing/2014/main" id="{4B8CE969-CA1A-48CB-8588-4146F41F33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0" name="Freeform 31">
              <a:extLst>
                <a:ext uri="{FF2B5EF4-FFF2-40B4-BE49-F238E27FC236}">
                  <a16:creationId xmlns:a16="http://schemas.microsoft.com/office/drawing/2014/main" id="{138A4875-4593-4894-89D5-DFCFF0EEDA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1" name="Freeform 32">
              <a:extLst>
                <a:ext uri="{FF2B5EF4-FFF2-40B4-BE49-F238E27FC236}">
                  <a16:creationId xmlns:a16="http://schemas.microsoft.com/office/drawing/2014/main" id="{F079F26B-58E4-494E-A8BA-3F054F1F3B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2" name="Rectangle 33">
              <a:extLst>
                <a:ext uri="{FF2B5EF4-FFF2-40B4-BE49-F238E27FC236}">
                  <a16:creationId xmlns:a16="http://schemas.microsoft.com/office/drawing/2014/main" id="{04C9ECC5-BB4A-4417-B874-B75953F84F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3" name="Freeform 34">
              <a:extLst>
                <a:ext uri="{FF2B5EF4-FFF2-40B4-BE49-F238E27FC236}">
                  <a16:creationId xmlns:a16="http://schemas.microsoft.com/office/drawing/2014/main" id="{4CCCF285-B51D-4A2F-8384-830A391711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4" name="Freeform 35">
              <a:extLst>
                <a:ext uri="{FF2B5EF4-FFF2-40B4-BE49-F238E27FC236}">
                  <a16:creationId xmlns:a16="http://schemas.microsoft.com/office/drawing/2014/main" id="{BD6C6299-A09A-47DF-8A96-69D39FCA5A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5" name="Freeform 36">
              <a:extLst>
                <a:ext uri="{FF2B5EF4-FFF2-40B4-BE49-F238E27FC236}">
                  <a16:creationId xmlns:a16="http://schemas.microsoft.com/office/drawing/2014/main" id="{EE60C4B9-C404-42CD-8E94-70D4DC16AB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6" name="Freeform 37">
              <a:extLst>
                <a:ext uri="{FF2B5EF4-FFF2-40B4-BE49-F238E27FC236}">
                  <a16:creationId xmlns:a16="http://schemas.microsoft.com/office/drawing/2014/main" id="{52BD4447-C1EB-4798-8764-AB93EA9303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7" name="Freeform 38">
              <a:extLst>
                <a:ext uri="{FF2B5EF4-FFF2-40B4-BE49-F238E27FC236}">
                  <a16:creationId xmlns:a16="http://schemas.microsoft.com/office/drawing/2014/main" id="{50411559-C414-4F7C-BC6C-69F87BC9C7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8" name="Freeform 39">
              <a:extLst>
                <a:ext uri="{FF2B5EF4-FFF2-40B4-BE49-F238E27FC236}">
                  <a16:creationId xmlns:a16="http://schemas.microsoft.com/office/drawing/2014/main" id="{64737770-BB27-41C0-95CB-5290545086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9" name="Freeform 40">
              <a:extLst>
                <a:ext uri="{FF2B5EF4-FFF2-40B4-BE49-F238E27FC236}">
                  <a16:creationId xmlns:a16="http://schemas.microsoft.com/office/drawing/2014/main" id="{28929FDB-16CF-4165-B32A-EB673EFB7C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0" name="Freeform 41">
              <a:extLst>
                <a:ext uri="{FF2B5EF4-FFF2-40B4-BE49-F238E27FC236}">
                  <a16:creationId xmlns:a16="http://schemas.microsoft.com/office/drawing/2014/main" id="{D8C82883-237C-4209-9545-E832FEE3A8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1" name="Freeform 42">
              <a:extLst>
                <a:ext uri="{FF2B5EF4-FFF2-40B4-BE49-F238E27FC236}">
                  <a16:creationId xmlns:a16="http://schemas.microsoft.com/office/drawing/2014/main" id="{F1A52653-BD09-4D65-B05C-2AF4A6473A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2" name="Freeform 43">
              <a:extLst>
                <a:ext uri="{FF2B5EF4-FFF2-40B4-BE49-F238E27FC236}">
                  <a16:creationId xmlns:a16="http://schemas.microsoft.com/office/drawing/2014/main" id="{30724E80-2FD3-4E4A-A3EA-18A4C88863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3" name="Freeform 44">
              <a:extLst>
                <a:ext uri="{FF2B5EF4-FFF2-40B4-BE49-F238E27FC236}">
                  <a16:creationId xmlns:a16="http://schemas.microsoft.com/office/drawing/2014/main" id="{F1B978C7-7BC5-4F73-8B02-66A3CF67CE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4" name="Rectangle 45">
              <a:extLst>
                <a:ext uri="{FF2B5EF4-FFF2-40B4-BE49-F238E27FC236}">
                  <a16:creationId xmlns:a16="http://schemas.microsoft.com/office/drawing/2014/main" id="{799F0CED-DF8F-4350-A036-1981FBE596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75" name="Freeform 46">
              <a:extLst>
                <a:ext uri="{FF2B5EF4-FFF2-40B4-BE49-F238E27FC236}">
                  <a16:creationId xmlns:a16="http://schemas.microsoft.com/office/drawing/2014/main" id="{9F4DD366-0E86-4E99-9557-496E88B421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6" name="Freeform 47">
              <a:extLst>
                <a:ext uri="{FF2B5EF4-FFF2-40B4-BE49-F238E27FC236}">
                  <a16:creationId xmlns:a16="http://schemas.microsoft.com/office/drawing/2014/main" id="{78BB3321-D5DC-4951-AB38-0C54E3D01D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7" name="Freeform 48">
              <a:extLst>
                <a:ext uri="{FF2B5EF4-FFF2-40B4-BE49-F238E27FC236}">
                  <a16:creationId xmlns:a16="http://schemas.microsoft.com/office/drawing/2014/main" id="{955E548C-7F86-45B2-A0D2-03EAC578D3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8" name="Freeform 49">
              <a:extLst>
                <a:ext uri="{FF2B5EF4-FFF2-40B4-BE49-F238E27FC236}">
                  <a16:creationId xmlns:a16="http://schemas.microsoft.com/office/drawing/2014/main" id="{0013F508-5E69-4911-AD93-4ABE3E7C5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9" name="Freeform 50">
              <a:extLst>
                <a:ext uri="{FF2B5EF4-FFF2-40B4-BE49-F238E27FC236}">
                  <a16:creationId xmlns:a16="http://schemas.microsoft.com/office/drawing/2014/main" id="{A7F86768-93E0-4044-A62A-B11EB18FF2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0" name="Freeform 51">
              <a:extLst>
                <a:ext uri="{FF2B5EF4-FFF2-40B4-BE49-F238E27FC236}">
                  <a16:creationId xmlns:a16="http://schemas.microsoft.com/office/drawing/2014/main" id="{BA32A7B4-1DB2-4E4A-B86E-D8DB97B696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1" name="Freeform 52">
              <a:extLst>
                <a:ext uri="{FF2B5EF4-FFF2-40B4-BE49-F238E27FC236}">
                  <a16:creationId xmlns:a16="http://schemas.microsoft.com/office/drawing/2014/main" id="{AB250BD5-076C-4428-B6AF-E9EAE4F65E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2" name="Freeform 53">
              <a:extLst>
                <a:ext uri="{FF2B5EF4-FFF2-40B4-BE49-F238E27FC236}">
                  <a16:creationId xmlns:a16="http://schemas.microsoft.com/office/drawing/2014/main" id="{027DA06A-045F-4711-9307-0508B6ACFA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3" name="Freeform 54">
              <a:extLst>
                <a:ext uri="{FF2B5EF4-FFF2-40B4-BE49-F238E27FC236}">
                  <a16:creationId xmlns:a16="http://schemas.microsoft.com/office/drawing/2014/main" id="{3EB0EDA8-385A-4B2B-97F0-5194F23EB5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4" name="Freeform 55">
              <a:extLst>
                <a:ext uri="{FF2B5EF4-FFF2-40B4-BE49-F238E27FC236}">
                  <a16:creationId xmlns:a16="http://schemas.microsoft.com/office/drawing/2014/main" id="{D6FA258E-AF3F-47C9-9F4E-39ECFD7AC0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5" name="Freeform 56">
              <a:extLst>
                <a:ext uri="{FF2B5EF4-FFF2-40B4-BE49-F238E27FC236}">
                  <a16:creationId xmlns:a16="http://schemas.microsoft.com/office/drawing/2014/main" id="{6E471E73-A9C0-4C68-BD8F-360F2ED7BD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6" name="Freeform 57">
              <a:extLst>
                <a:ext uri="{FF2B5EF4-FFF2-40B4-BE49-F238E27FC236}">
                  <a16:creationId xmlns:a16="http://schemas.microsoft.com/office/drawing/2014/main" id="{C78C3110-8153-4163-B809-0B0C0C9E5C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7" name="Freeform 58">
              <a:extLst>
                <a:ext uri="{FF2B5EF4-FFF2-40B4-BE49-F238E27FC236}">
                  <a16:creationId xmlns:a16="http://schemas.microsoft.com/office/drawing/2014/main" id="{DBC57B9F-0B9B-4EDE-B3B3-7C5D5DB399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42166CD-31E1-42A2-A0D2-7B8D1F60B7F1}"/>
              </a:ext>
            </a:extLst>
          </p:cNvPr>
          <p:cNvSpPr txBox="1"/>
          <p:nvPr/>
        </p:nvSpPr>
        <p:spPr>
          <a:xfrm>
            <a:off x="1795464" y="1753044"/>
            <a:ext cx="4210048" cy="239668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514350" indent="-514350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AutoNum type="arabicPeriod"/>
            </a:pPr>
            <a:r>
              <a:rPr lang="en-US" sz="3000" cap="all" dirty="0">
                <a:solidFill>
                  <a:srgbClr val="FFFFFF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Data Loading</a:t>
            </a:r>
          </a:p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3000" cap="all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  <a:p>
            <a:pPr marL="914400" lvl="1" indent="-457200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cap="all" dirty="0">
                <a:solidFill>
                  <a:srgbClr val="FFFFFF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Images</a:t>
            </a:r>
          </a:p>
          <a:p>
            <a:pPr marL="914400" lvl="1" indent="-457200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cap="all" dirty="0">
                <a:solidFill>
                  <a:srgbClr val="FFFFFF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emotions </a:t>
            </a:r>
          </a:p>
        </p:txBody>
      </p:sp>
      <p:sp useBgFill="1">
        <p:nvSpPr>
          <p:cNvPr id="189" name="Round Diagonal Corner Rectangle 6">
            <a:extLst>
              <a:ext uri="{FF2B5EF4-FFF2-40B4-BE49-F238E27FC236}">
                <a16:creationId xmlns:a16="http://schemas.microsoft.com/office/drawing/2014/main" id="{62B94F88-FD5B-4053-B143-DFF55CE443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5999" y="808057"/>
            <a:ext cx="5286376" cy="5234394"/>
          </a:xfrm>
          <a:prstGeom prst="round2DiagRect">
            <a:avLst>
              <a:gd name="adj1" fmla="val 6185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Data Science with Python: Intro to Loading, Subsetting, and Filtering Data  with pandas | by Ventsislav Yordanov | Towards Data Science">
            <a:extLst>
              <a:ext uri="{FF2B5EF4-FFF2-40B4-BE49-F238E27FC236}">
                <a16:creationId xmlns:a16="http://schemas.microsoft.com/office/drawing/2014/main" id="{AB707875-0F2D-48C0-B5EE-B689FAA9A3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99301" y="1136606"/>
            <a:ext cx="4279772" cy="4577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70052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328</TotalTime>
  <Words>216</Words>
  <Application>Microsoft Office PowerPoint</Application>
  <PresentationFormat>Widescreen</PresentationFormat>
  <Paragraphs>64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Times New Roman</vt:lpstr>
      <vt:lpstr>Tw Cen MT</vt:lpstr>
      <vt:lpstr>Wingdings</vt:lpstr>
      <vt:lpstr>Circuit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Kancharla, Ajay Kumar (UMKC-Student)</dc:creator>
  <cp:lastModifiedBy>Kancharla, Ajay Kumar (UMKC-Student)</cp:lastModifiedBy>
  <cp:revision>8</cp:revision>
  <dcterms:created xsi:type="dcterms:W3CDTF">2021-11-15T17:21:57Z</dcterms:created>
  <dcterms:modified xsi:type="dcterms:W3CDTF">2021-11-15T22:50:40Z</dcterms:modified>
</cp:coreProperties>
</file>